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4" r:id="rId4"/>
    <p:sldId id="286" r:id="rId5"/>
    <p:sldId id="287" r:id="rId6"/>
    <p:sldId id="288" r:id="rId7"/>
    <p:sldId id="289" r:id="rId8"/>
    <p:sldId id="285" r:id="rId9"/>
    <p:sldId id="290" r:id="rId10"/>
    <p:sldId id="291" r:id="rId11"/>
    <p:sldId id="292" r:id="rId12"/>
    <p:sldId id="293" r:id="rId13"/>
    <p:sldId id="294" r:id="rId14"/>
    <p:sldId id="295" r:id="rId15"/>
    <p:sldId id="296" r:id="rId16"/>
    <p:sldId id="297" r:id="rId17"/>
    <p:sldId id="298" r:id="rId18"/>
    <p:sldId id="275" r:id="rId19"/>
    <p:sldId id="300" r:id="rId20"/>
    <p:sldId id="301" r:id="rId21"/>
    <p:sldId id="302" r:id="rId22"/>
    <p:sldId id="303" r:id="rId23"/>
    <p:sldId id="304" r:id="rId24"/>
    <p:sldId id="280" r:id="rId25"/>
    <p:sldId id="306" r:id="rId26"/>
    <p:sldId id="307" r:id="rId27"/>
  </p:sldIdLst>
  <p:sldSz cx="12192000" cy="6858000"/>
  <p:notesSz cx="6858000" cy="9144000"/>
  <p:embeddedFontLst>
    <p:embeddedFont>
      <p:font typeface="Nexa Light" panose="02000000000000000000" charset="0"/>
      <p:regular r:id="rId28"/>
    </p:embeddedFont>
    <p:embeddedFont>
      <p:font typeface="微软雅黑" panose="020B0503020204020204" pitchFamily="34" charset="-122"/>
      <p:regular r:id="rId29"/>
      <p:bold r:id="rId30"/>
    </p:embeddedFont>
    <p:embeddedFont>
      <p:font typeface="Calibri Light" panose="020F0302020204030204" pitchFamily="34" charset="0"/>
      <p:regular r:id="rId31"/>
      <p:italic r:id="rId32"/>
    </p:embeddedFont>
    <p:embeddedFont>
      <p:font typeface="Century Gothic" panose="020B0502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guide id="3" orient="horz" pos="2001" userDrawn="1">
          <p15:clr>
            <a:srgbClr val="A4A3A4"/>
          </p15:clr>
        </p15:guide>
        <p15:guide id="4" orient="horz" pos="2273" userDrawn="1">
          <p15:clr>
            <a:srgbClr val="A4A3A4"/>
          </p15:clr>
        </p15:guide>
        <p15:guide id="5" orient="horz" pos="2636" userDrawn="1">
          <p15:clr>
            <a:srgbClr val="A4A3A4"/>
          </p15:clr>
        </p15:guide>
        <p15:guide id="6" pos="801" userDrawn="1">
          <p15:clr>
            <a:srgbClr val="A4A3A4"/>
          </p15:clr>
        </p15:guide>
        <p15:guide id="7" pos="6879" userDrawn="1">
          <p15:clr>
            <a:srgbClr val="A4A3A4"/>
          </p15:clr>
        </p15:guide>
        <p15:guide id="8" orient="horz" pos="3181" userDrawn="1">
          <p15:clr>
            <a:srgbClr val="A4A3A4"/>
          </p15:clr>
        </p15:guide>
        <p15:guide id="9" orient="horz" pos="3385" userDrawn="1">
          <p15:clr>
            <a:srgbClr val="A4A3A4"/>
          </p15:clr>
        </p15:guide>
        <p15:guide id="10" orient="horz" pos="2908" userDrawn="1">
          <p15:clr>
            <a:srgbClr val="A4A3A4"/>
          </p15:clr>
        </p15:guide>
        <p15:guide id="11" orient="horz" pos="1616" userDrawn="1">
          <p15:clr>
            <a:srgbClr val="A4A3A4"/>
          </p15:clr>
        </p15:guide>
        <p15:guide id="12" orient="horz" pos="1797" userDrawn="1">
          <p15:clr>
            <a:srgbClr val="A4A3A4"/>
          </p15:clr>
        </p15:guide>
        <p15:guide id="13" orient="horz" pos="2931" userDrawn="1">
          <p15:clr>
            <a:srgbClr val="A4A3A4"/>
          </p15:clr>
        </p15:guide>
        <p15:guide id="14" orient="horz" pos="2591" userDrawn="1">
          <p15:clr>
            <a:srgbClr val="A4A3A4"/>
          </p15:clr>
        </p15:guide>
        <p15:guide id="15" orient="horz" pos="1185" userDrawn="1">
          <p15:clr>
            <a:srgbClr val="A4A3A4"/>
          </p15:clr>
        </p15:guide>
        <p15:guide id="16" pos="4112" userDrawn="1">
          <p15:clr>
            <a:srgbClr val="A4A3A4"/>
          </p15:clr>
        </p15:guide>
        <p15:guide id="17" orient="horz" pos="1684" userDrawn="1">
          <p15:clr>
            <a:srgbClr val="A4A3A4"/>
          </p15:clr>
        </p15:guide>
        <p15:guide id="18" pos="4407" userDrawn="1">
          <p15:clr>
            <a:srgbClr val="A4A3A4"/>
          </p15:clr>
        </p15:guide>
        <p15:guide id="19" pos="4883" userDrawn="1">
          <p15:clr>
            <a:srgbClr val="A4A3A4"/>
          </p15:clr>
        </p15:guide>
        <p15:guide id="20" pos="2116" userDrawn="1">
          <p15:clr>
            <a:srgbClr val="A4A3A4"/>
          </p15:clr>
        </p15:guide>
        <p15:guide id="21" pos="2797" userDrawn="1">
          <p15:clr>
            <a:srgbClr val="A4A3A4"/>
          </p15:clr>
        </p15:guide>
        <p15:guide id="22" pos="2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902"/>
    <a:srgbClr val="EF994E"/>
    <a:srgbClr val="282830"/>
    <a:srgbClr val="DA484C"/>
    <a:srgbClr val="FB7643"/>
    <a:srgbClr val="595959"/>
    <a:srgbClr val="818185"/>
    <a:srgbClr val="EB3744"/>
    <a:srgbClr val="594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6" autoAdjust="0"/>
    <p:restoredTop sz="94660"/>
  </p:normalViewPr>
  <p:slideViewPr>
    <p:cSldViewPr snapToGrid="0" showGuides="1">
      <p:cViewPr varScale="1">
        <p:scale>
          <a:sx n="111" d="100"/>
          <a:sy n="111" d="100"/>
        </p:scale>
        <p:origin x="678" y="114"/>
      </p:cViewPr>
      <p:guideLst>
        <p:guide orient="horz" pos="2092"/>
        <p:guide pos="3840"/>
        <p:guide orient="horz" pos="2001"/>
        <p:guide orient="horz" pos="2273"/>
        <p:guide orient="horz" pos="2636"/>
        <p:guide pos="801"/>
        <p:guide pos="6879"/>
        <p:guide orient="horz" pos="3181"/>
        <p:guide orient="horz" pos="3385"/>
        <p:guide orient="horz" pos="2908"/>
        <p:guide orient="horz" pos="1616"/>
        <p:guide orient="horz" pos="1797"/>
        <p:guide orient="horz" pos="2931"/>
        <p:guide orient="horz" pos="2591"/>
        <p:guide orient="horz" pos="1185"/>
        <p:guide pos="4112"/>
        <p:guide orient="horz" pos="1684"/>
        <p:guide pos="4407"/>
        <p:guide pos="4883"/>
        <p:guide pos="2116"/>
        <p:guide pos="2797"/>
        <p:guide pos="232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家居建材市场规模</c:v>
                </c:pt>
              </c:strCache>
            </c:strRef>
          </c:tx>
          <c:spPr>
            <a:solidFill>
              <a:srgbClr val="F7B902"/>
            </a:solidFill>
            <a:ln>
              <a:noFill/>
            </a:ln>
            <a:effectLst/>
          </c:spPr>
          <c:invertIfNegative val="0"/>
          <c:cat>
            <c:numRef>
              <c:f>Sheet1!$A$2:$A$3</c:f>
              <c:numCache>
                <c:formatCode>General</c:formatCode>
                <c:ptCount val="2"/>
                <c:pt idx="0">
                  <c:v>2014</c:v>
                </c:pt>
                <c:pt idx="1">
                  <c:v>2015</c:v>
                </c:pt>
              </c:numCache>
            </c:numRef>
          </c:cat>
          <c:val>
            <c:numRef>
              <c:f>Sheet1!$B$2:$B$3</c:f>
              <c:numCache>
                <c:formatCode>General</c:formatCode>
                <c:ptCount val="2"/>
                <c:pt idx="0">
                  <c:v>407</c:v>
                </c:pt>
                <c:pt idx="1">
                  <c:v>427</c:v>
                </c:pt>
              </c:numCache>
            </c:numRef>
          </c:val>
          <c:extLst>
            <c:ext xmlns:c16="http://schemas.microsoft.com/office/drawing/2014/chart" uri="{C3380CC4-5D6E-409C-BE32-E72D297353CC}">
              <c16:uniqueId val="{00000000-2323-40DD-9BD5-CE9CE14AF6CD}"/>
            </c:ext>
          </c:extLst>
        </c:ser>
        <c:ser>
          <c:idx val="1"/>
          <c:order val="1"/>
          <c:tx>
            <c:strRef>
              <c:f>Sheet1!$C$1</c:f>
              <c:strCache>
                <c:ptCount val="1"/>
                <c:pt idx="0">
                  <c:v>安装服务市场</c:v>
                </c:pt>
              </c:strCache>
            </c:strRef>
          </c:tx>
          <c:spPr>
            <a:solidFill>
              <a:schemeClr val="accent2"/>
            </a:solidFill>
            <a:ln>
              <a:noFill/>
            </a:ln>
            <a:effectLst/>
          </c:spPr>
          <c:invertIfNegative val="0"/>
          <c:cat>
            <c:numRef>
              <c:f>Sheet1!$A$2:$A$3</c:f>
              <c:numCache>
                <c:formatCode>General</c:formatCode>
                <c:ptCount val="2"/>
                <c:pt idx="0">
                  <c:v>2014</c:v>
                </c:pt>
                <c:pt idx="1">
                  <c:v>2015</c:v>
                </c:pt>
              </c:numCache>
            </c:numRef>
          </c:cat>
          <c:val>
            <c:numRef>
              <c:f>Sheet1!$C$2:$C$3</c:f>
              <c:numCache>
                <c:formatCode>General</c:formatCode>
                <c:ptCount val="2"/>
                <c:pt idx="0">
                  <c:v>32.56</c:v>
                </c:pt>
                <c:pt idx="1">
                  <c:v>50.18</c:v>
                </c:pt>
              </c:numCache>
            </c:numRef>
          </c:val>
          <c:extLst>
            <c:ext xmlns:c16="http://schemas.microsoft.com/office/drawing/2014/chart" uri="{C3380CC4-5D6E-409C-BE32-E72D297353CC}">
              <c16:uniqueId val="{00000001-2323-40DD-9BD5-CE9CE14AF6CD}"/>
            </c:ext>
          </c:extLst>
        </c:ser>
        <c:dLbls>
          <c:showLegendKey val="0"/>
          <c:showVal val="0"/>
          <c:showCatName val="0"/>
          <c:showSerName val="0"/>
          <c:showPercent val="0"/>
          <c:showBubbleSize val="0"/>
        </c:dLbls>
        <c:gapWidth val="126"/>
        <c:overlap val="-27"/>
        <c:axId val="535518344"/>
        <c:axId val="223570760"/>
      </c:barChart>
      <c:catAx>
        <c:axId val="5355183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crossAx val="223570760"/>
        <c:crosses val="autoZero"/>
        <c:auto val="1"/>
        <c:lblAlgn val="ctr"/>
        <c:lblOffset val="100"/>
        <c:noMultiLvlLbl val="0"/>
      </c:catAx>
      <c:valAx>
        <c:axId val="223570760"/>
        <c:scaling>
          <c:orientation val="minMax"/>
        </c:scaling>
        <c:delete val="1"/>
        <c:axPos val="l"/>
        <c:numFmt formatCode="General" sourceLinked="1"/>
        <c:majorTickMark val="out"/>
        <c:minorTickMark val="none"/>
        <c:tickLblPos val="nextTo"/>
        <c:crossAx val="535518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A7F04-8D7C-45AB-9A7E-AFD40EF7B226}" type="doc">
      <dgm:prSet loTypeId="urn:microsoft.com/office/officeart/2005/8/layout/gear1" loCatId="relationship" qsTypeId="urn:microsoft.com/office/officeart/2005/8/quickstyle/simple1" qsCatId="simple" csTypeId="urn:microsoft.com/office/officeart/2005/8/colors/accent1_2" csCatId="accent1" phldr="1"/>
      <dgm:spPr/>
    </dgm:pt>
    <dgm:pt modelId="{8F7DE089-5834-470D-8B75-44369D31B634}">
      <dgm:prSet phldrT="[文本]"/>
      <dgm:spPr>
        <a:solidFill>
          <a:srgbClr val="F7B902"/>
        </a:solidFill>
        <a:ln>
          <a:noFill/>
        </a:ln>
      </dgm:spPr>
      <dgm:t>
        <a:bodyPr/>
        <a:lstStyle/>
        <a:p>
          <a:endParaRPr lang="zh-CN" altLang="en-US" dirty="0"/>
        </a:p>
      </dgm:t>
    </dgm:pt>
    <dgm:pt modelId="{A233F1ED-37E3-4607-AC30-C44C16842A48}" type="parTrans" cxnId="{2D28B938-3488-4DFD-B0F0-88CD2B3D465E}">
      <dgm:prSet/>
      <dgm:spPr/>
      <dgm:t>
        <a:bodyPr/>
        <a:lstStyle/>
        <a:p>
          <a:endParaRPr lang="zh-CN" altLang="en-US"/>
        </a:p>
      </dgm:t>
    </dgm:pt>
    <dgm:pt modelId="{D813E277-89CA-4CBE-AF67-946D89E057A1}" type="sibTrans" cxnId="{2D28B938-3488-4DFD-B0F0-88CD2B3D465E}">
      <dgm:prSet/>
      <dgm:spPr>
        <a:solidFill>
          <a:srgbClr val="F7B902"/>
        </a:solidFill>
      </dgm:spPr>
      <dgm:t>
        <a:bodyPr/>
        <a:lstStyle/>
        <a:p>
          <a:endParaRPr lang="zh-CN" altLang="en-US"/>
        </a:p>
      </dgm:t>
    </dgm:pt>
    <dgm:pt modelId="{7FFA169C-A1E9-4941-9D35-5B08381264B7}">
      <dgm:prSet phldrT="[文本]"/>
      <dgm:spPr>
        <a:solidFill>
          <a:srgbClr val="F7B902"/>
        </a:solidFill>
        <a:ln>
          <a:noFill/>
        </a:ln>
      </dgm:spPr>
      <dgm:t>
        <a:bodyPr/>
        <a:lstStyle/>
        <a:p>
          <a:endParaRPr lang="zh-CN" altLang="en-US" dirty="0"/>
        </a:p>
      </dgm:t>
    </dgm:pt>
    <dgm:pt modelId="{14533B60-3CC7-4AE1-B577-6FB9A099B465}" type="parTrans" cxnId="{3E2A387F-1671-48A0-9B60-019AFD9D20B2}">
      <dgm:prSet/>
      <dgm:spPr/>
      <dgm:t>
        <a:bodyPr/>
        <a:lstStyle/>
        <a:p>
          <a:endParaRPr lang="zh-CN" altLang="en-US"/>
        </a:p>
      </dgm:t>
    </dgm:pt>
    <dgm:pt modelId="{A09706F4-0542-4BB7-ABD3-5FB1139EF25B}" type="sibTrans" cxnId="{3E2A387F-1671-48A0-9B60-019AFD9D20B2}">
      <dgm:prSet/>
      <dgm:spPr>
        <a:solidFill>
          <a:srgbClr val="F7B902"/>
        </a:solidFill>
      </dgm:spPr>
      <dgm:t>
        <a:bodyPr/>
        <a:lstStyle/>
        <a:p>
          <a:endParaRPr lang="zh-CN" altLang="en-US"/>
        </a:p>
      </dgm:t>
    </dgm:pt>
    <dgm:pt modelId="{3C1D0F23-CCA3-4660-B8EA-DD741B2826C4}">
      <dgm:prSet phldrT="[文本]"/>
      <dgm:spPr>
        <a:solidFill>
          <a:srgbClr val="F7B902"/>
        </a:solidFill>
        <a:ln>
          <a:noFill/>
        </a:ln>
      </dgm:spPr>
      <dgm:t>
        <a:bodyPr/>
        <a:lstStyle/>
        <a:p>
          <a:endParaRPr lang="zh-CN" altLang="en-US" dirty="0"/>
        </a:p>
      </dgm:t>
    </dgm:pt>
    <dgm:pt modelId="{A8477142-3728-4B23-81EB-1324D6A6B2FA}" type="parTrans" cxnId="{C44380AE-E2DD-49C3-9FB7-3F0E7E57A8E6}">
      <dgm:prSet/>
      <dgm:spPr/>
      <dgm:t>
        <a:bodyPr/>
        <a:lstStyle/>
        <a:p>
          <a:endParaRPr lang="zh-CN" altLang="en-US"/>
        </a:p>
      </dgm:t>
    </dgm:pt>
    <dgm:pt modelId="{F49D7F41-B96E-4BC6-8657-0E696B1A449A}" type="sibTrans" cxnId="{C44380AE-E2DD-49C3-9FB7-3F0E7E57A8E6}">
      <dgm:prSet/>
      <dgm:spPr>
        <a:solidFill>
          <a:srgbClr val="F7B902"/>
        </a:solidFill>
      </dgm:spPr>
      <dgm:t>
        <a:bodyPr/>
        <a:lstStyle/>
        <a:p>
          <a:endParaRPr lang="zh-CN" altLang="en-US"/>
        </a:p>
      </dgm:t>
    </dgm:pt>
    <dgm:pt modelId="{BEB3D542-08C0-4C22-9EE0-374364C64E26}" type="pres">
      <dgm:prSet presAssocID="{DF5A7F04-8D7C-45AB-9A7E-AFD40EF7B226}" presName="composite" presStyleCnt="0">
        <dgm:presLayoutVars>
          <dgm:chMax val="3"/>
          <dgm:animLvl val="lvl"/>
          <dgm:resizeHandles val="exact"/>
        </dgm:presLayoutVars>
      </dgm:prSet>
      <dgm:spPr/>
    </dgm:pt>
    <dgm:pt modelId="{2E765984-1B02-4DB4-8797-A3271C72815E}" type="pres">
      <dgm:prSet presAssocID="{8F7DE089-5834-470D-8B75-44369D31B634}" presName="gear1" presStyleLbl="node1" presStyleIdx="0" presStyleCnt="3">
        <dgm:presLayoutVars>
          <dgm:chMax val="1"/>
          <dgm:bulletEnabled val="1"/>
        </dgm:presLayoutVars>
      </dgm:prSet>
      <dgm:spPr/>
    </dgm:pt>
    <dgm:pt modelId="{44D47AE4-50D9-4C2C-BA9A-20FAC14803AF}" type="pres">
      <dgm:prSet presAssocID="{8F7DE089-5834-470D-8B75-44369D31B634}" presName="gear1srcNode" presStyleLbl="node1" presStyleIdx="0" presStyleCnt="3"/>
      <dgm:spPr/>
    </dgm:pt>
    <dgm:pt modelId="{5D7F45A5-9BA2-4370-AE35-CE5475AB7EA1}" type="pres">
      <dgm:prSet presAssocID="{8F7DE089-5834-470D-8B75-44369D31B634}" presName="gear1dstNode" presStyleLbl="node1" presStyleIdx="0" presStyleCnt="3"/>
      <dgm:spPr/>
    </dgm:pt>
    <dgm:pt modelId="{E0C74BD2-E20C-4A4A-BCF4-02578EADFC73}" type="pres">
      <dgm:prSet presAssocID="{7FFA169C-A1E9-4941-9D35-5B08381264B7}" presName="gear2" presStyleLbl="node1" presStyleIdx="1" presStyleCnt="3">
        <dgm:presLayoutVars>
          <dgm:chMax val="1"/>
          <dgm:bulletEnabled val="1"/>
        </dgm:presLayoutVars>
      </dgm:prSet>
      <dgm:spPr/>
    </dgm:pt>
    <dgm:pt modelId="{1CFF6236-B0E0-492E-81BF-20D59267432B}" type="pres">
      <dgm:prSet presAssocID="{7FFA169C-A1E9-4941-9D35-5B08381264B7}" presName="gear2srcNode" presStyleLbl="node1" presStyleIdx="1" presStyleCnt="3"/>
      <dgm:spPr/>
    </dgm:pt>
    <dgm:pt modelId="{11E8CE1B-C604-4CE2-9A50-43C68516E711}" type="pres">
      <dgm:prSet presAssocID="{7FFA169C-A1E9-4941-9D35-5B08381264B7}" presName="gear2dstNode" presStyleLbl="node1" presStyleIdx="1" presStyleCnt="3"/>
      <dgm:spPr/>
    </dgm:pt>
    <dgm:pt modelId="{109B7B58-E30B-4C37-986F-FB78931B4204}" type="pres">
      <dgm:prSet presAssocID="{3C1D0F23-CCA3-4660-B8EA-DD741B2826C4}" presName="gear3" presStyleLbl="node1" presStyleIdx="2" presStyleCnt="3"/>
      <dgm:spPr/>
    </dgm:pt>
    <dgm:pt modelId="{05A4BB89-C53E-4437-A68A-05E56553E599}" type="pres">
      <dgm:prSet presAssocID="{3C1D0F23-CCA3-4660-B8EA-DD741B2826C4}" presName="gear3tx" presStyleLbl="node1" presStyleIdx="2" presStyleCnt="3">
        <dgm:presLayoutVars>
          <dgm:chMax val="1"/>
          <dgm:bulletEnabled val="1"/>
        </dgm:presLayoutVars>
      </dgm:prSet>
      <dgm:spPr/>
    </dgm:pt>
    <dgm:pt modelId="{56FE0ABA-721D-46F9-A6E2-C24ED0D298CF}" type="pres">
      <dgm:prSet presAssocID="{3C1D0F23-CCA3-4660-B8EA-DD741B2826C4}" presName="gear3srcNode" presStyleLbl="node1" presStyleIdx="2" presStyleCnt="3"/>
      <dgm:spPr/>
    </dgm:pt>
    <dgm:pt modelId="{8F2ECDD3-121B-4C10-8BA1-6249C080FE1D}" type="pres">
      <dgm:prSet presAssocID="{3C1D0F23-CCA3-4660-B8EA-DD741B2826C4}" presName="gear3dstNode" presStyleLbl="node1" presStyleIdx="2" presStyleCnt="3"/>
      <dgm:spPr/>
    </dgm:pt>
    <dgm:pt modelId="{885AD8B6-A4F1-4BD1-9E09-E3CC25753066}" type="pres">
      <dgm:prSet presAssocID="{D813E277-89CA-4CBE-AF67-946D89E057A1}" presName="connector1" presStyleLbl="sibTrans2D1" presStyleIdx="0" presStyleCnt="3"/>
      <dgm:spPr/>
    </dgm:pt>
    <dgm:pt modelId="{8C71F983-1626-4C0A-A3CD-452887F29CC1}" type="pres">
      <dgm:prSet presAssocID="{A09706F4-0542-4BB7-ABD3-5FB1139EF25B}" presName="connector2" presStyleLbl="sibTrans2D1" presStyleIdx="1" presStyleCnt="3"/>
      <dgm:spPr/>
    </dgm:pt>
    <dgm:pt modelId="{234A52B8-2248-4440-B79C-0F6E2F040DCA}" type="pres">
      <dgm:prSet presAssocID="{F49D7F41-B96E-4BC6-8657-0E696B1A449A}" presName="connector3" presStyleLbl="sibTrans2D1" presStyleIdx="2" presStyleCnt="3"/>
      <dgm:spPr/>
    </dgm:pt>
  </dgm:ptLst>
  <dgm:cxnLst>
    <dgm:cxn modelId="{C44380AE-E2DD-49C3-9FB7-3F0E7E57A8E6}" srcId="{DF5A7F04-8D7C-45AB-9A7E-AFD40EF7B226}" destId="{3C1D0F23-CCA3-4660-B8EA-DD741B2826C4}" srcOrd="2" destOrd="0" parTransId="{A8477142-3728-4B23-81EB-1324D6A6B2FA}" sibTransId="{F49D7F41-B96E-4BC6-8657-0E696B1A449A}"/>
    <dgm:cxn modelId="{DCE33B41-6034-4068-BCDC-F6DAE0D4432E}" type="presOf" srcId="{7FFA169C-A1E9-4941-9D35-5B08381264B7}" destId="{1CFF6236-B0E0-492E-81BF-20D59267432B}" srcOrd="1" destOrd="0" presId="urn:microsoft.com/office/officeart/2005/8/layout/gear1"/>
    <dgm:cxn modelId="{59C89074-4D68-46FE-9162-0E6F2DBA9ECA}" type="presOf" srcId="{3C1D0F23-CCA3-4660-B8EA-DD741B2826C4}" destId="{109B7B58-E30B-4C37-986F-FB78931B4204}" srcOrd="0" destOrd="0" presId="urn:microsoft.com/office/officeart/2005/8/layout/gear1"/>
    <dgm:cxn modelId="{3E2A387F-1671-48A0-9B60-019AFD9D20B2}" srcId="{DF5A7F04-8D7C-45AB-9A7E-AFD40EF7B226}" destId="{7FFA169C-A1E9-4941-9D35-5B08381264B7}" srcOrd="1" destOrd="0" parTransId="{14533B60-3CC7-4AE1-B577-6FB9A099B465}" sibTransId="{A09706F4-0542-4BB7-ABD3-5FB1139EF25B}"/>
    <dgm:cxn modelId="{81E84D74-53FD-466E-91C1-5AA5A60D52D3}" type="presOf" srcId="{3C1D0F23-CCA3-4660-B8EA-DD741B2826C4}" destId="{8F2ECDD3-121B-4C10-8BA1-6249C080FE1D}" srcOrd="3" destOrd="0" presId="urn:microsoft.com/office/officeart/2005/8/layout/gear1"/>
    <dgm:cxn modelId="{617EF631-16D0-4090-913D-E79FFF2A5A72}" type="presOf" srcId="{7FFA169C-A1E9-4941-9D35-5B08381264B7}" destId="{11E8CE1B-C604-4CE2-9A50-43C68516E711}" srcOrd="2" destOrd="0" presId="urn:microsoft.com/office/officeart/2005/8/layout/gear1"/>
    <dgm:cxn modelId="{A89741BF-6D43-4AAC-AA5E-0A1445702D7A}" type="presOf" srcId="{A09706F4-0542-4BB7-ABD3-5FB1139EF25B}" destId="{8C71F983-1626-4C0A-A3CD-452887F29CC1}" srcOrd="0" destOrd="0" presId="urn:microsoft.com/office/officeart/2005/8/layout/gear1"/>
    <dgm:cxn modelId="{BF5544B2-C063-4A81-BEAF-543BC610A23B}" type="presOf" srcId="{8F7DE089-5834-470D-8B75-44369D31B634}" destId="{5D7F45A5-9BA2-4370-AE35-CE5475AB7EA1}" srcOrd="2" destOrd="0" presId="urn:microsoft.com/office/officeart/2005/8/layout/gear1"/>
    <dgm:cxn modelId="{35DB7244-F573-4BB8-860A-41A2393F4DFD}" type="presOf" srcId="{7FFA169C-A1E9-4941-9D35-5B08381264B7}" destId="{E0C74BD2-E20C-4A4A-BCF4-02578EADFC73}" srcOrd="0" destOrd="0" presId="urn:microsoft.com/office/officeart/2005/8/layout/gear1"/>
    <dgm:cxn modelId="{A657C54D-6F27-4205-927A-D61FAC7A1039}" type="presOf" srcId="{8F7DE089-5834-470D-8B75-44369D31B634}" destId="{44D47AE4-50D9-4C2C-BA9A-20FAC14803AF}" srcOrd="1" destOrd="0" presId="urn:microsoft.com/office/officeart/2005/8/layout/gear1"/>
    <dgm:cxn modelId="{99BA9B0C-A1A0-49FB-BD13-7CE3688F6D91}" type="presOf" srcId="{8F7DE089-5834-470D-8B75-44369D31B634}" destId="{2E765984-1B02-4DB4-8797-A3271C72815E}" srcOrd="0" destOrd="0" presId="urn:microsoft.com/office/officeart/2005/8/layout/gear1"/>
    <dgm:cxn modelId="{765439A2-EB11-4C20-8284-1DE4E4CF23B4}" type="presOf" srcId="{DF5A7F04-8D7C-45AB-9A7E-AFD40EF7B226}" destId="{BEB3D542-08C0-4C22-9EE0-374364C64E26}" srcOrd="0" destOrd="0" presId="urn:microsoft.com/office/officeart/2005/8/layout/gear1"/>
    <dgm:cxn modelId="{F636AE15-090A-480A-B282-2AC99DBE7263}" type="presOf" srcId="{3C1D0F23-CCA3-4660-B8EA-DD741B2826C4}" destId="{05A4BB89-C53E-4437-A68A-05E56553E599}" srcOrd="1" destOrd="0" presId="urn:microsoft.com/office/officeart/2005/8/layout/gear1"/>
    <dgm:cxn modelId="{D6769C80-6727-457E-AEF0-48D7E51F9F5A}" type="presOf" srcId="{3C1D0F23-CCA3-4660-B8EA-DD741B2826C4}" destId="{56FE0ABA-721D-46F9-A6E2-C24ED0D298CF}" srcOrd="2" destOrd="0" presId="urn:microsoft.com/office/officeart/2005/8/layout/gear1"/>
    <dgm:cxn modelId="{DBF02A4B-1B1D-4155-B3D2-2433B607CD07}" type="presOf" srcId="{F49D7F41-B96E-4BC6-8657-0E696B1A449A}" destId="{234A52B8-2248-4440-B79C-0F6E2F040DCA}" srcOrd="0" destOrd="0" presId="urn:microsoft.com/office/officeart/2005/8/layout/gear1"/>
    <dgm:cxn modelId="{40BF26C2-F6AF-4311-ABD9-CF7911A2C7EE}" type="presOf" srcId="{D813E277-89CA-4CBE-AF67-946D89E057A1}" destId="{885AD8B6-A4F1-4BD1-9E09-E3CC25753066}" srcOrd="0" destOrd="0" presId="urn:microsoft.com/office/officeart/2005/8/layout/gear1"/>
    <dgm:cxn modelId="{2D28B938-3488-4DFD-B0F0-88CD2B3D465E}" srcId="{DF5A7F04-8D7C-45AB-9A7E-AFD40EF7B226}" destId="{8F7DE089-5834-470D-8B75-44369D31B634}" srcOrd="0" destOrd="0" parTransId="{A233F1ED-37E3-4607-AC30-C44C16842A48}" sibTransId="{D813E277-89CA-4CBE-AF67-946D89E057A1}"/>
    <dgm:cxn modelId="{826FFDF8-77A4-488F-9196-DA202F34A6AB}" type="presParOf" srcId="{BEB3D542-08C0-4C22-9EE0-374364C64E26}" destId="{2E765984-1B02-4DB4-8797-A3271C72815E}" srcOrd="0" destOrd="0" presId="urn:microsoft.com/office/officeart/2005/8/layout/gear1"/>
    <dgm:cxn modelId="{913EED2E-DE6B-4981-BEEF-B8A6E0CCCCBC}" type="presParOf" srcId="{BEB3D542-08C0-4C22-9EE0-374364C64E26}" destId="{44D47AE4-50D9-4C2C-BA9A-20FAC14803AF}" srcOrd="1" destOrd="0" presId="urn:microsoft.com/office/officeart/2005/8/layout/gear1"/>
    <dgm:cxn modelId="{22330298-965C-4684-B089-E616A826C261}" type="presParOf" srcId="{BEB3D542-08C0-4C22-9EE0-374364C64E26}" destId="{5D7F45A5-9BA2-4370-AE35-CE5475AB7EA1}" srcOrd="2" destOrd="0" presId="urn:microsoft.com/office/officeart/2005/8/layout/gear1"/>
    <dgm:cxn modelId="{7854BE53-2830-4D0B-A79A-5F82A2079F6E}" type="presParOf" srcId="{BEB3D542-08C0-4C22-9EE0-374364C64E26}" destId="{E0C74BD2-E20C-4A4A-BCF4-02578EADFC73}" srcOrd="3" destOrd="0" presId="urn:microsoft.com/office/officeart/2005/8/layout/gear1"/>
    <dgm:cxn modelId="{9097744D-D74F-45BA-A176-8396EE52A4C7}" type="presParOf" srcId="{BEB3D542-08C0-4C22-9EE0-374364C64E26}" destId="{1CFF6236-B0E0-492E-81BF-20D59267432B}" srcOrd="4" destOrd="0" presId="urn:microsoft.com/office/officeart/2005/8/layout/gear1"/>
    <dgm:cxn modelId="{295DD58A-A92B-4982-8E39-7A0B4BACB506}" type="presParOf" srcId="{BEB3D542-08C0-4C22-9EE0-374364C64E26}" destId="{11E8CE1B-C604-4CE2-9A50-43C68516E711}" srcOrd="5" destOrd="0" presId="urn:microsoft.com/office/officeart/2005/8/layout/gear1"/>
    <dgm:cxn modelId="{C6CA4D5E-8547-4640-9518-2A5F93B19CBA}" type="presParOf" srcId="{BEB3D542-08C0-4C22-9EE0-374364C64E26}" destId="{109B7B58-E30B-4C37-986F-FB78931B4204}" srcOrd="6" destOrd="0" presId="urn:microsoft.com/office/officeart/2005/8/layout/gear1"/>
    <dgm:cxn modelId="{214F9CA3-959D-4822-8CDF-E69CC1A9FF69}" type="presParOf" srcId="{BEB3D542-08C0-4C22-9EE0-374364C64E26}" destId="{05A4BB89-C53E-4437-A68A-05E56553E599}" srcOrd="7" destOrd="0" presId="urn:microsoft.com/office/officeart/2005/8/layout/gear1"/>
    <dgm:cxn modelId="{AA75647F-A304-4559-A85C-46443E0626B3}" type="presParOf" srcId="{BEB3D542-08C0-4C22-9EE0-374364C64E26}" destId="{56FE0ABA-721D-46F9-A6E2-C24ED0D298CF}" srcOrd="8" destOrd="0" presId="urn:microsoft.com/office/officeart/2005/8/layout/gear1"/>
    <dgm:cxn modelId="{DC34F8CC-1CAE-4811-8BCF-11EFB7C1E373}" type="presParOf" srcId="{BEB3D542-08C0-4C22-9EE0-374364C64E26}" destId="{8F2ECDD3-121B-4C10-8BA1-6249C080FE1D}" srcOrd="9" destOrd="0" presId="urn:microsoft.com/office/officeart/2005/8/layout/gear1"/>
    <dgm:cxn modelId="{49A8574F-A243-470F-8885-048D2C8C279E}" type="presParOf" srcId="{BEB3D542-08C0-4C22-9EE0-374364C64E26}" destId="{885AD8B6-A4F1-4BD1-9E09-E3CC25753066}" srcOrd="10" destOrd="0" presId="urn:microsoft.com/office/officeart/2005/8/layout/gear1"/>
    <dgm:cxn modelId="{6FEA1A80-1926-43F8-95F2-C567DD083FB8}" type="presParOf" srcId="{BEB3D542-08C0-4C22-9EE0-374364C64E26}" destId="{8C71F983-1626-4C0A-A3CD-452887F29CC1}" srcOrd="11" destOrd="0" presId="urn:microsoft.com/office/officeart/2005/8/layout/gear1"/>
    <dgm:cxn modelId="{B098405C-FF4D-4F7E-BF61-5BC7F2BE6B69}" type="presParOf" srcId="{BEB3D542-08C0-4C22-9EE0-374364C64E26}" destId="{234A52B8-2248-4440-B79C-0F6E2F040DC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B6F06-C440-4AB6-8BFA-4E6342CDF7D5}"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CN" altLang="en-US"/>
        </a:p>
      </dgm:t>
    </dgm:pt>
    <dgm:pt modelId="{6E770774-2E7D-4BEF-8730-787DE4BA206E}">
      <dgm:prSet phldrT="[文本]"/>
      <dgm:spPr/>
      <dgm:t>
        <a:bodyPr/>
        <a:lstStyle/>
        <a:p>
          <a:endParaRPr lang="zh-CN" altLang="en-US" dirty="0"/>
        </a:p>
      </dgm:t>
    </dgm:pt>
    <dgm:pt modelId="{177C4CE5-AE4C-45DD-AC94-022EDD723F53}" type="parTrans" cxnId="{C97702F0-B21F-43C0-BA5C-2F324F0EE2D1}">
      <dgm:prSet/>
      <dgm:spPr/>
      <dgm:t>
        <a:bodyPr/>
        <a:lstStyle/>
        <a:p>
          <a:endParaRPr lang="zh-CN" altLang="en-US"/>
        </a:p>
      </dgm:t>
    </dgm:pt>
    <dgm:pt modelId="{3E5B6519-0BBD-4AAA-8691-A03B34F51DE8}" type="sibTrans" cxnId="{C97702F0-B21F-43C0-BA5C-2F324F0EE2D1}">
      <dgm:prSet/>
      <dgm:spPr/>
      <dgm:t>
        <a:bodyPr/>
        <a:lstStyle/>
        <a:p>
          <a:endParaRPr lang="zh-CN" altLang="en-US"/>
        </a:p>
      </dgm:t>
    </dgm:pt>
    <dgm:pt modelId="{28C4C62B-8FAC-4A86-85C6-4C02EB0B8831}">
      <dgm:prSet phldrT="[文本]"/>
      <dgm:spPr/>
      <dgm:t>
        <a:bodyPr/>
        <a:lstStyle/>
        <a:p>
          <a:endParaRPr lang="zh-CN" altLang="en-US" dirty="0"/>
        </a:p>
      </dgm:t>
    </dgm:pt>
    <dgm:pt modelId="{A8ABF40E-8BFA-46F4-A831-E6A20B8E7603}" type="parTrans" cxnId="{AF1CF674-FF9A-4994-B37A-7BA1C37DA340}">
      <dgm:prSet/>
      <dgm:spPr/>
      <dgm:t>
        <a:bodyPr/>
        <a:lstStyle/>
        <a:p>
          <a:endParaRPr lang="zh-CN" altLang="en-US"/>
        </a:p>
      </dgm:t>
    </dgm:pt>
    <dgm:pt modelId="{43FEC8BD-D013-4CC8-977B-2490673F9DCC}" type="sibTrans" cxnId="{AF1CF674-FF9A-4994-B37A-7BA1C37DA340}">
      <dgm:prSet/>
      <dgm:spPr/>
      <dgm:t>
        <a:bodyPr/>
        <a:lstStyle/>
        <a:p>
          <a:endParaRPr lang="zh-CN" altLang="en-US"/>
        </a:p>
      </dgm:t>
    </dgm:pt>
    <dgm:pt modelId="{29CAB10C-D77F-4992-9216-6B2F61543700}">
      <dgm:prSet phldrT="[文本]"/>
      <dgm:spPr/>
      <dgm:t>
        <a:bodyPr/>
        <a:lstStyle/>
        <a:p>
          <a:endParaRPr lang="zh-CN" altLang="en-US" dirty="0"/>
        </a:p>
      </dgm:t>
    </dgm:pt>
    <dgm:pt modelId="{9032D2B7-FAFC-4DFA-BF29-FB87AF2150EF}" type="parTrans" cxnId="{97316683-AE5D-45C7-86EC-0B15618EF908}">
      <dgm:prSet/>
      <dgm:spPr/>
      <dgm:t>
        <a:bodyPr/>
        <a:lstStyle/>
        <a:p>
          <a:endParaRPr lang="zh-CN" altLang="en-US"/>
        </a:p>
      </dgm:t>
    </dgm:pt>
    <dgm:pt modelId="{CE7FB73B-BD0A-4D15-B7FD-5654B7C78554}" type="sibTrans" cxnId="{97316683-AE5D-45C7-86EC-0B15618EF908}">
      <dgm:prSet/>
      <dgm:spPr/>
      <dgm:t>
        <a:bodyPr/>
        <a:lstStyle/>
        <a:p>
          <a:endParaRPr lang="zh-CN" altLang="en-US"/>
        </a:p>
      </dgm:t>
    </dgm:pt>
    <dgm:pt modelId="{57426296-C441-4DA0-A756-C1489B4242BC}" type="pres">
      <dgm:prSet presAssocID="{136B6F06-C440-4AB6-8BFA-4E6342CDF7D5}" presName="Name0" presStyleCnt="0">
        <dgm:presLayoutVars>
          <dgm:chMax val="7"/>
          <dgm:chPref val="7"/>
          <dgm:dir/>
          <dgm:animLvl val="lvl"/>
        </dgm:presLayoutVars>
      </dgm:prSet>
      <dgm:spPr/>
    </dgm:pt>
    <dgm:pt modelId="{3BC1743D-AAB4-4781-AF3B-B84BB0C4C902}" type="pres">
      <dgm:prSet presAssocID="{6E770774-2E7D-4BEF-8730-787DE4BA206E}" presName="Accent1" presStyleCnt="0"/>
      <dgm:spPr/>
    </dgm:pt>
    <dgm:pt modelId="{ADA6B17B-F11A-4386-B82A-7C8BE862A440}" type="pres">
      <dgm:prSet presAssocID="{6E770774-2E7D-4BEF-8730-787DE4BA206E}" presName="Accent" presStyleLbl="node1" presStyleIdx="0" presStyleCnt="3"/>
      <dgm:spPr>
        <a:solidFill>
          <a:srgbClr val="F7B902"/>
        </a:solidFill>
        <a:ln>
          <a:noFill/>
        </a:ln>
      </dgm:spPr>
    </dgm:pt>
    <dgm:pt modelId="{7555824B-CB33-4CB4-875B-0086E62B880F}" type="pres">
      <dgm:prSet presAssocID="{6E770774-2E7D-4BEF-8730-787DE4BA206E}" presName="Parent1" presStyleLbl="revTx" presStyleIdx="0" presStyleCnt="3">
        <dgm:presLayoutVars>
          <dgm:chMax val="1"/>
          <dgm:chPref val="1"/>
          <dgm:bulletEnabled val="1"/>
        </dgm:presLayoutVars>
      </dgm:prSet>
      <dgm:spPr/>
    </dgm:pt>
    <dgm:pt modelId="{C1231FA2-BE53-4A86-93BA-F53B254EED84}" type="pres">
      <dgm:prSet presAssocID="{28C4C62B-8FAC-4A86-85C6-4C02EB0B8831}" presName="Accent2" presStyleCnt="0"/>
      <dgm:spPr/>
    </dgm:pt>
    <dgm:pt modelId="{31E961C1-222D-42F3-AC8F-102E41038B77}" type="pres">
      <dgm:prSet presAssocID="{28C4C62B-8FAC-4A86-85C6-4C02EB0B8831}" presName="Accent" presStyleLbl="node1" presStyleIdx="1" presStyleCnt="3"/>
      <dgm:spPr>
        <a:solidFill>
          <a:srgbClr val="F7B902"/>
        </a:solidFill>
        <a:ln>
          <a:noFill/>
        </a:ln>
      </dgm:spPr>
    </dgm:pt>
    <dgm:pt modelId="{CDF48A84-CBF2-4F53-A353-9F8B59D37E7F}" type="pres">
      <dgm:prSet presAssocID="{28C4C62B-8FAC-4A86-85C6-4C02EB0B8831}" presName="Parent2" presStyleLbl="revTx" presStyleIdx="1" presStyleCnt="3">
        <dgm:presLayoutVars>
          <dgm:chMax val="1"/>
          <dgm:chPref val="1"/>
          <dgm:bulletEnabled val="1"/>
        </dgm:presLayoutVars>
      </dgm:prSet>
      <dgm:spPr/>
    </dgm:pt>
    <dgm:pt modelId="{29E4E362-FB59-41C1-B63C-71E13CC0F315}" type="pres">
      <dgm:prSet presAssocID="{29CAB10C-D77F-4992-9216-6B2F61543700}" presName="Accent3" presStyleCnt="0"/>
      <dgm:spPr/>
    </dgm:pt>
    <dgm:pt modelId="{EC558510-D6E0-4C54-A8C5-8F90ABF2D5E0}" type="pres">
      <dgm:prSet presAssocID="{29CAB10C-D77F-4992-9216-6B2F61543700}" presName="Accent" presStyleLbl="node1" presStyleIdx="2" presStyleCnt="3"/>
      <dgm:spPr>
        <a:solidFill>
          <a:srgbClr val="F7B902"/>
        </a:solidFill>
        <a:ln>
          <a:noFill/>
        </a:ln>
      </dgm:spPr>
    </dgm:pt>
    <dgm:pt modelId="{B1EA9479-DC85-405D-AFBC-E0547ADCA663}" type="pres">
      <dgm:prSet presAssocID="{29CAB10C-D77F-4992-9216-6B2F61543700}" presName="Parent3" presStyleLbl="revTx" presStyleIdx="2" presStyleCnt="3">
        <dgm:presLayoutVars>
          <dgm:chMax val="1"/>
          <dgm:chPref val="1"/>
          <dgm:bulletEnabled val="1"/>
        </dgm:presLayoutVars>
      </dgm:prSet>
      <dgm:spPr/>
    </dgm:pt>
  </dgm:ptLst>
  <dgm:cxnLst>
    <dgm:cxn modelId="{C97702F0-B21F-43C0-BA5C-2F324F0EE2D1}" srcId="{136B6F06-C440-4AB6-8BFA-4E6342CDF7D5}" destId="{6E770774-2E7D-4BEF-8730-787DE4BA206E}" srcOrd="0" destOrd="0" parTransId="{177C4CE5-AE4C-45DD-AC94-022EDD723F53}" sibTransId="{3E5B6519-0BBD-4AAA-8691-A03B34F51DE8}"/>
    <dgm:cxn modelId="{08E66F42-5595-47E1-8FC5-49E59E52C77D}" type="presOf" srcId="{6E770774-2E7D-4BEF-8730-787DE4BA206E}" destId="{7555824B-CB33-4CB4-875B-0086E62B880F}" srcOrd="0" destOrd="0" presId="urn:microsoft.com/office/officeart/2009/layout/CircleArrowProcess"/>
    <dgm:cxn modelId="{ABDD3D3C-1508-45A4-B4F4-B401EA72C173}" type="presOf" srcId="{28C4C62B-8FAC-4A86-85C6-4C02EB0B8831}" destId="{CDF48A84-CBF2-4F53-A353-9F8B59D37E7F}" srcOrd="0" destOrd="0" presId="urn:microsoft.com/office/officeart/2009/layout/CircleArrowProcess"/>
    <dgm:cxn modelId="{AF1CF674-FF9A-4994-B37A-7BA1C37DA340}" srcId="{136B6F06-C440-4AB6-8BFA-4E6342CDF7D5}" destId="{28C4C62B-8FAC-4A86-85C6-4C02EB0B8831}" srcOrd="1" destOrd="0" parTransId="{A8ABF40E-8BFA-46F4-A831-E6A20B8E7603}" sibTransId="{43FEC8BD-D013-4CC8-977B-2490673F9DCC}"/>
    <dgm:cxn modelId="{8EF1D742-3118-4613-8A93-D00A4DFFD6BA}" type="presOf" srcId="{29CAB10C-D77F-4992-9216-6B2F61543700}" destId="{B1EA9479-DC85-405D-AFBC-E0547ADCA663}" srcOrd="0" destOrd="0" presId="urn:microsoft.com/office/officeart/2009/layout/CircleArrowProcess"/>
    <dgm:cxn modelId="{97316683-AE5D-45C7-86EC-0B15618EF908}" srcId="{136B6F06-C440-4AB6-8BFA-4E6342CDF7D5}" destId="{29CAB10C-D77F-4992-9216-6B2F61543700}" srcOrd="2" destOrd="0" parTransId="{9032D2B7-FAFC-4DFA-BF29-FB87AF2150EF}" sibTransId="{CE7FB73B-BD0A-4D15-B7FD-5654B7C78554}"/>
    <dgm:cxn modelId="{B50FFA4E-FFE7-44BF-B849-010BE828CCF5}" type="presOf" srcId="{136B6F06-C440-4AB6-8BFA-4E6342CDF7D5}" destId="{57426296-C441-4DA0-A756-C1489B4242BC}" srcOrd="0" destOrd="0" presId="urn:microsoft.com/office/officeart/2009/layout/CircleArrowProcess"/>
    <dgm:cxn modelId="{645567BC-B21A-47E4-B2FD-7321B407AA49}" type="presParOf" srcId="{57426296-C441-4DA0-A756-C1489B4242BC}" destId="{3BC1743D-AAB4-4781-AF3B-B84BB0C4C902}" srcOrd="0" destOrd="0" presId="urn:microsoft.com/office/officeart/2009/layout/CircleArrowProcess"/>
    <dgm:cxn modelId="{064BBA48-CF0B-48C1-8839-EB00DB657A35}" type="presParOf" srcId="{3BC1743D-AAB4-4781-AF3B-B84BB0C4C902}" destId="{ADA6B17B-F11A-4386-B82A-7C8BE862A440}" srcOrd="0" destOrd="0" presId="urn:microsoft.com/office/officeart/2009/layout/CircleArrowProcess"/>
    <dgm:cxn modelId="{42922C97-8C16-4C76-8FF5-9ED81E04B7F1}" type="presParOf" srcId="{57426296-C441-4DA0-A756-C1489B4242BC}" destId="{7555824B-CB33-4CB4-875B-0086E62B880F}" srcOrd="1" destOrd="0" presId="urn:microsoft.com/office/officeart/2009/layout/CircleArrowProcess"/>
    <dgm:cxn modelId="{84599126-2A3F-4CF8-B7B9-1D0B7EDEB73E}" type="presParOf" srcId="{57426296-C441-4DA0-A756-C1489B4242BC}" destId="{C1231FA2-BE53-4A86-93BA-F53B254EED84}" srcOrd="2" destOrd="0" presId="urn:microsoft.com/office/officeart/2009/layout/CircleArrowProcess"/>
    <dgm:cxn modelId="{628E42A2-4132-46AC-8095-348DD437B85F}" type="presParOf" srcId="{C1231FA2-BE53-4A86-93BA-F53B254EED84}" destId="{31E961C1-222D-42F3-AC8F-102E41038B77}" srcOrd="0" destOrd="0" presId="urn:microsoft.com/office/officeart/2009/layout/CircleArrowProcess"/>
    <dgm:cxn modelId="{4C70DB5A-BE2D-441B-9C49-61611D337709}" type="presParOf" srcId="{57426296-C441-4DA0-A756-C1489B4242BC}" destId="{CDF48A84-CBF2-4F53-A353-9F8B59D37E7F}" srcOrd="3" destOrd="0" presId="urn:microsoft.com/office/officeart/2009/layout/CircleArrowProcess"/>
    <dgm:cxn modelId="{54B8E1E3-7973-414C-B65E-41768994EB53}" type="presParOf" srcId="{57426296-C441-4DA0-A756-C1489B4242BC}" destId="{29E4E362-FB59-41C1-B63C-71E13CC0F315}" srcOrd="4" destOrd="0" presId="urn:microsoft.com/office/officeart/2009/layout/CircleArrowProcess"/>
    <dgm:cxn modelId="{78840B84-2FD3-46BB-A6AF-29C8A8A66EF4}" type="presParOf" srcId="{29E4E362-FB59-41C1-B63C-71E13CC0F315}" destId="{EC558510-D6E0-4C54-A8C5-8F90ABF2D5E0}" srcOrd="0" destOrd="0" presId="urn:microsoft.com/office/officeart/2009/layout/CircleArrowProcess"/>
    <dgm:cxn modelId="{F2829728-271F-4FD2-82E7-A48A0191DAC1}" type="presParOf" srcId="{57426296-C441-4DA0-A756-C1489B4242BC}" destId="{B1EA9479-DC85-405D-AFBC-E0547ADCA66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98EA7E-A585-46D2-A88A-6919006AB216}" type="doc">
      <dgm:prSet loTypeId="urn:microsoft.com/office/officeart/2008/layout/VerticalCurvedList#4" loCatId="list" qsTypeId="urn:microsoft.com/office/officeart/2005/8/quickstyle/simple2" qsCatId="simple" csTypeId="urn:microsoft.com/office/officeart/2005/8/colors/accent4_2" csCatId="accent4" phldr="1"/>
      <dgm:spPr/>
      <dgm:t>
        <a:bodyPr/>
        <a:lstStyle/>
        <a:p>
          <a:endParaRPr lang="zh-CN" altLang="en-US"/>
        </a:p>
      </dgm:t>
    </dgm:pt>
    <dgm:pt modelId="{BA4C7109-FEB1-4149-92C9-F5D683DDDF6D}">
      <dgm:prSet phldrT="[文本]" custT="1"/>
      <dgm:spPr/>
      <dgm:t>
        <a:bodyPr/>
        <a:lstStyle/>
        <a:p>
          <a:r>
            <a:rPr lang="zh-CN" altLang="en-US" sz="1400" b="0" dirty="0">
              <a:solidFill>
                <a:srgbClr val="282830"/>
              </a:solidFill>
              <a:latin typeface="微软雅黑" pitchFamily="34" charset="-122"/>
              <a:ea typeface="微软雅黑" pitchFamily="34" charset="-122"/>
            </a:rPr>
            <a:t> </a:t>
          </a:r>
          <a:r>
            <a:rPr lang="zh-CN" altLang="en-US" sz="1800" b="1" dirty="0">
              <a:solidFill>
                <a:srgbClr val="282830"/>
              </a:solidFill>
              <a:latin typeface="微软雅黑" pitchFamily="34" charset="-122"/>
              <a:ea typeface="微软雅黑" pitchFamily="34" charset="-122"/>
            </a:rPr>
            <a:t>  组合全国百万专业安装师傅</a:t>
          </a:r>
          <a:r>
            <a:rPr lang="en-US" altLang="zh-CN" sz="1800" b="1" dirty="0">
              <a:solidFill>
                <a:srgbClr val="282830"/>
              </a:solidFill>
              <a:latin typeface="微软雅黑" pitchFamily="34" charset="-122"/>
              <a:ea typeface="微软雅黑" pitchFamily="34" charset="-122"/>
            </a:rPr>
            <a:t>——</a:t>
          </a:r>
          <a:r>
            <a:rPr lang="zh-CN" altLang="en-US" sz="1800" b="1" dirty="0">
              <a:solidFill>
                <a:srgbClr val="282830"/>
              </a:solidFill>
              <a:latin typeface="微软雅黑" pitchFamily="34" charset="-122"/>
              <a:ea typeface="微软雅黑" pitchFamily="34" charset="-122"/>
            </a:rPr>
            <a:t>众包模式</a:t>
          </a:r>
          <a:endParaRPr lang="zh-CN" altLang="en-US" sz="1800" b="1" spc="300" dirty="0">
            <a:solidFill>
              <a:srgbClr val="282830"/>
            </a:solidFill>
            <a:latin typeface="微软雅黑" pitchFamily="34" charset="-122"/>
            <a:ea typeface="微软雅黑" pitchFamily="34" charset="-122"/>
            <a:cs typeface="思源黑体"/>
          </a:endParaRPr>
        </a:p>
      </dgm:t>
    </dgm:pt>
    <dgm:pt modelId="{A92E26F3-41CE-4E44-B2F6-C23B1861F886}" type="parTrans" cxnId="{5FF5E923-7823-45B9-B458-6998679E5CC6}">
      <dgm:prSet/>
      <dgm:spPr/>
      <dgm:t>
        <a:bodyPr/>
        <a:lstStyle/>
        <a:p>
          <a:endParaRPr lang="zh-CN" altLang="en-US">
            <a:solidFill>
              <a:srgbClr val="282830"/>
            </a:solidFill>
          </a:endParaRPr>
        </a:p>
      </dgm:t>
    </dgm:pt>
    <dgm:pt modelId="{FD9F99A9-5121-4842-B738-DCF3B6BF6B78}" type="sibTrans" cxnId="{5FF5E923-7823-45B9-B458-6998679E5CC6}">
      <dgm:prSet/>
      <dgm:spPr/>
      <dgm:t>
        <a:bodyPr/>
        <a:lstStyle/>
        <a:p>
          <a:endParaRPr lang="zh-CN" altLang="en-US" b="1">
            <a:solidFill>
              <a:srgbClr val="282830"/>
            </a:solidFill>
            <a:latin typeface="微软雅黑" panose="020B0503020204020204" charset="-122"/>
            <a:ea typeface="微软雅黑" panose="020B0503020204020204" charset="-122"/>
          </a:endParaRPr>
        </a:p>
      </dgm:t>
    </dgm:pt>
    <dgm:pt modelId="{90AD4F9D-0A6B-4F27-AAA2-5B6885EE842F}">
      <dgm:prSet phldrT="[文本]" custT="1"/>
      <dgm:spPr/>
      <dgm:t>
        <a:bodyPr/>
        <a:lstStyle/>
        <a:p>
          <a:r>
            <a:rPr lang="zh-CN" altLang="en-US" sz="1800" b="1" dirty="0">
              <a:solidFill>
                <a:srgbClr val="282830"/>
              </a:solidFill>
              <a:latin typeface="微软雅黑" pitchFamily="34" charset="-122"/>
              <a:ea typeface="微软雅黑" pitchFamily="34" charset="-122"/>
            </a:rPr>
            <a:t>  联接全品类家居建材商家</a:t>
          </a:r>
          <a:r>
            <a:rPr lang="en-US" altLang="zh-CN" sz="1800" b="1" dirty="0">
              <a:solidFill>
                <a:srgbClr val="282830"/>
              </a:solidFill>
              <a:latin typeface="微软雅黑" pitchFamily="34" charset="-122"/>
              <a:ea typeface="微软雅黑" pitchFamily="34" charset="-122"/>
            </a:rPr>
            <a:t>——</a:t>
          </a:r>
          <a:r>
            <a:rPr lang="zh-CN" altLang="en-US" sz="1800" b="1" dirty="0">
              <a:solidFill>
                <a:srgbClr val="282830"/>
              </a:solidFill>
              <a:latin typeface="微软雅黑" pitchFamily="34" charset="-122"/>
              <a:ea typeface="微软雅黑" pitchFamily="34" charset="-122"/>
            </a:rPr>
            <a:t>异业联盟</a:t>
          </a:r>
        </a:p>
      </dgm:t>
    </dgm:pt>
    <dgm:pt modelId="{2B2381E5-027C-49ED-940B-1AACB45BD92D}" type="parTrans" cxnId="{59B13045-7378-4292-A2E8-B94EF8A31DFF}">
      <dgm:prSet/>
      <dgm:spPr/>
      <dgm:t>
        <a:bodyPr/>
        <a:lstStyle/>
        <a:p>
          <a:endParaRPr lang="zh-CN" altLang="en-US">
            <a:solidFill>
              <a:srgbClr val="282830"/>
            </a:solidFill>
          </a:endParaRPr>
        </a:p>
      </dgm:t>
    </dgm:pt>
    <dgm:pt modelId="{D6899D43-189F-441A-83D2-276F8FB5FDA2}" type="sibTrans" cxnId="{59B13045-7378-4292-A2E8-B94EF8A31DFF}">
      <dgm:prSet/>
      <dgm:spPr/>
      <dgm:t>
        <a:bodyPr/>
        <a:lstStyle/>
        <a:p>
          <a:endParaRPr lang="zh-CN" altLang="en-US">
            <a:solidFill>
              <a:srgbClr val="282830"/>
            </a:solidFill>
          </a:endParaRPr>
        </a:p>
      </dgm:t>
    </dgm:pt>
    <dgm:pt modelId="{3D72BD32-383A-46C7-910D-0AD99C0EAA0E}">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800" b="1" spc="0" dirty="0">
              <a:solidFill>
                <a:srgbClr val="282830"/>
              </a:solidFill>
              <a:latin typeface="微软雅黑" pitchFamily="34" charset="-122"/>
              <a:ea typeface="微软雅黑" pitchFamily="34" charset="-122"/>
            </a:rPr>
            <a:t> </a:t>
          </a:r>
          <a:r>
            <a:rPr lang="zh-CN" altLang="en-US" sz="1800" b="1" dirty="0">
              <a:solidFill>
                <a:srgbClr val="282830"/>
              </a:solidFill>
              <a:latin typeface="微软雅黑" pitchFamily="34" charset="-122"/>
              <a:ea typeface="微软雅黑" pitchFamily="34" charset="-122"/>
            </a:rPr>
            <a:t>商户师傅业主三方闭环运营</a:t>
          </a:r>
          <a:r>
            <a:rPr lang="en-US" altLang="zh-CN" sz="1800" b="1" dirty="0">
              <a:solidFill>
                <a:srgbClr val="282830"/>
              </a:solidFill>
              <a:latin typeface="微软雅黑" pitchFamily="34" charset="-122"/>
              <a:ea typeface="微软雅黑" pitchFamily="34" charset="-122"/>
            </a:rPr>
            <a:t>——</a:t>
          </a:r>
          <a:r>
            <a:rPr lang="zh-CN" altLang="en-US" sz="1800" b="1" dirty="0">
              <a:solidFill>
                <a:srgbClr val="282830"/>
              </a:solidFill>
              <a:latin typeface="微软雅黑" pitchFamily="34" charset="-122"/>
              <a:ea typeface="微软雅黑" pitchFamily="34" charset="-122"/>
            </a:rPr>
            <a:t>数据价值化</a:t>
          </a:r>
          <a:endParaRPr lang="zh-CN" altLang="en-US" sz="1800" b="1" spc="0" dirty="0">
            <a:solidFill>
              <a:srgbClr val="282830"/>
            </a:solidFill>
            <a:latin typeface="微软雅黑" pitchFamily="34" charset="-122"/>
            <a:ea typeface="微软雅黑" pitchFamily="34" charset="-122"/>
          </a:endParaRPr>
        </a:p>
      </dgm:t>
    </dgm:pt>
    <dgm:pt modelId="{275EA159-C6D5-48E0-86ED-C4CF34CDC72C}" type="parTrans" cxnId="{C91EBABD-7D3B-4A52-8F55-2A146DA4512D}">
      <dgm:prSet/>
      <dgm:spPr/>
      <dgm:t>
        <a:bodyPr/>
        <a:lstStyle/>
        <a:p>
          <a:endParaRPr lang="zh-CN" altLang="en-US">
            <a:solidFill>
              <a:srgbClr val="282830"/>
            </a:solidFill>
          </a:endParaRPr>
        </a:p>
      </dgm:t>
    </dgm:pt>
    <dgm:pt modelId="{97DA80A1-3804-4B20-85C6-2066F3EE5421}" type="sibTrans" cxnId="{C91EBABD-7D3B-4A52-8F55-2A146DA4512D}">
      <dgm:prSet/>
      <dgm:spPr/>
      <dgm:t>
        <a:bodyPr/>
        <a:lstStyle/>
        <a:p>
          <a:endParaRPr lang="zh-CN" altLang="en-US">
            <a:solidFill>
              <a:srgbClr val="282830"/>
            </a:solidFill>
          </a:endParaRPr>
        </a:p>
      </dgm:t>
    </dgm:pt>
    <dgm:pt modelId="{41DA6801-C156-4D03-A6DF-E2E1AC7AECBE}">
      <dgm:prSet phldrT="[文本]" custT="1"/>
      <dgm:spPr/>
      <dgm:t>
        <a:bodyPr/>
        <a:lstStyle/>
        <a:p>
          <a:r>
            <a:rPr lang="zh-CN" altLang="en-US" sz="1800" b="1" spc="0" dirty="0">
              <a:solidFill>
                <a:srgbClr val="282830"/>
              </a:solidFill>
              <a:latin typeface="微软雅黑" pitchFamily="34" charset="-122"/>
              <a:ea typeface="微软雅黑" pitchFamily="34" charset="-122"/>
            </a:rPr>
            <a:t>  家装后市场整体服务平台</a:t>
          </a:r>
          <a:r>
            <a:rPr lang="en-US" altLang="zh-CN" sz="1800" b="1" spc="0" dirty="0">
              <a:solidFill>
                <a:srgbClr val="282830"/>
              </a:solidFill>
              <a:latin typeface="微软雅黑" pitchFamily="34" charset="-122"/>
              <a:ea typeface="微软雅黑" pitchFamily="34" charset="-122"/>
            </a:rPr>
            <a:t>——</a:t>
          </a:r>
          <a:r>
            <a:rPr lang="zh-CN" altLang="en-US" sz="1800" b="1" spc="0" dirty="0">
              <a:solidFill>
                <a:srgbClr val="282830"/>
              </a:solidFill>
              <a:latin typeface="微软雅黑" pitchFamily="34" charset="-122"/>
              <a:ea typeface="微软雅黑" pitchFamily="34" charset="-122"/>
            </a:rPr>
            <a:t> </a:t>
          </a:r>
          <a:r>
            <a:rPr lang="en-US" altLang="zh-CN" sz="1800" b="1" spc="0" dirty="0" err="1">
              <a:solidFill>
                <a:srgbClr val="282830"/>
              </a:solidFill>
              <a:latin typeface="微软雅黑" pitchFamily="34" charset="-122"/>
              <a:ea typeface="微软雅黑" pitchFamily="34" charset="-122"/>
            </a:rPr>
            <a:t>SaaS</a:t>
          </a:r>
          <a:r>
            <a:rPr lang="zh-CN" altLang="en-US" sz="1800" b="1" spc="0" dirty="0">
              <a:solidFill>
                <a:srgbClr val="282830"/>
              </a:solidFill>
              <a:latin typeface="微软雅黑" pitchFamily="34" charset="-122"/>
              <a:ea typeface="微软雅黑" pitchFamily="34" charset="-122"/>
            </a:rPr>
            <a:t>嵌入</a:t>
          </a:r>
          <a:endParaRPr lang="zh-CN" altLang="en-US" sz="1800" b="1" spc="300" dirty="0">
            <a:solidFill>
              <a:srgbClr val="282830"/>
            </a:solidFill>
            <a:latin typeface="微软雅黑" pitchFamily="34" charset="-122"/>
            <a:ea typeface="微软雅黑" pitchFamily="34" charset="-122"/>
          </a:endParaRPr>
        </a:p>
      </dgm:t>
    </dgm:pt>
    <dgm:pt modelId="{06730EC4-382C-4304-BDF1-5C536D639143}" type="parTrans" cxnId="{38D36C75-A557-4BC1-9394-C2E4FD06B1BB}">
      <dgm:prSet/>
      <dgm:spPr/>
      <dgm:t>
        <a:bodyPr/>
        <a:lstStyle/>
        <a:p>
          <a:endParaRPr lang="zh-CN" altLang="en-US">
            <a:solidFill>
              <a:srgbClr val="282830"/>
            </a:solidFill>
          </a:endParaRPr>
        </a:p>
      </dgm:t>
    </dgm:pt>
    <dgm:pt modelId="{DDBCC14D-BC0C-46C7-B3C9-23BC586104B2}" type="sibTrans" cxnId="{38D36C75-A557-4BC1-9394-C2E4FD06B1BB}">
      <dgm:prSet/>
      <dgm:spPr/>
      <dgm:t>
        <a:bodyPr/>
        <a:lstStyle/>
        <a:p>
          <a:endParaRPr lang="zh-CN" altLang="en-US">
            <a:solidFill>
              <a:srgbClr val="282830"/>
            </a:solidFill>
          </a:endParaRPr>
        </a:p>
      </dgm:t>
    </dgm:pt>
    <dgm:pt modelId="{1169BEF2-8974-449B-9DD7-83F792D9F7A1}">
      <dgm:prSet phldrT="[文本]" custT="1"/>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800" b="1" dirty="0">
              <a:solidFill>
                <a:srgbClr val="282830"/>
              </a:solidFill>
              <a:latin typeface="微软雅黑" pitchFamily="34" charset="-122"/>
              <a:ea typeface="微软雅黑" pitchFamily="34" charset="-122"/>
            </a:rPr>
            <a:t> 全国一二三线区域覆盖</a:t>
          </a:r>
          <a:r>
            <a:rPr lang="en-US" altLang="zh-CN" sz="1800" b="1" dirty="0">
              <a:solidFill>
                <a:srgbClr val="282830"/>
              </a:solidFill>
              <a:latin typeface="微软雅黑" pitchFamily="34" charset="-122"/>
              <a:ea typeface="微软雅黑" pitchFamily="34" charset="-122"/>
            </a:rPr>
            <a:t>——</a:t>
          </a:r>
          <a:r>
            <a:rPr lang="zh-CN" altLang="en-US" sz="1800" b="1" dirty="0">
              <a:solidFill>
                <a:srgbClr val="282830"/>
              </a:solidFill>
              <a:latin typeface="微软雅黑" pitchFamily="34" charset="-122"/>
              <a:ea typeface="微软雅黑" pitchFamily="34" charset="-122"/>
            </a:rPr>
            <a:t>本地化服务</a:t>
          </a:r>
        </a:p>
      </dgm:t>
    </dgm:pt>
    <dgm:pt modelId="{B9CFB213-53EC-4BA3-84FC-F77785355062}" type="parTrans" cxnId="{DB8B446F-43F7-47BD-ACD8-D428A109F647}">
      <dgm:prSet/>
      <dgm:spPr/>
      <dgm:t>
        <a:bodyPr/>
        <a:lstStyle/>
        <a:p>
          <a:endParaRPr lang="zh-CN" altLang="en-US">
            <a:solidFill>
              <a:srgbClr val="282830"/>
            </a:solidFill>
          </a:endParaRPr>
        </a:p>
      </dgm:t>
    </dgm:pt>
    <dgm:pt modelId="{C0A4C826-8BEC-4E2F-88DD-67B7131A2F82}" type="sibTrans" cxnId="{DB8B446F-43F7-47BD-ACD8-D428A109F647}">
      <dgm:prSet/>
      <dgm:spPr/>
      <dgm:t>
        <a:bodyPr/>
        <a:lstStyle/>
        <a:p>
          <a:endParaRPr lang="zh-CN" altLang="en-US">
            <a:solidFill>
              <a:srgbClr val="282830"/>
            </a:solidFill>
          </a:endParaRPr>
        </a:p>
      </dgm:t>
    </dgm:pt>
    <dgm:pt modelId="{D6F7D482-14AC-4E2A-ABAE-09FBB9A49FA5}" type="pres">
      <dgm:prSet presAssocID="{9098EA7E-A585-46D2-A88A-6919006AB216}" presName="Name0" presStyleCnt="0">
        <dgm:presLayoutVars>
          <dgm:chMax val="7"/>
          <dgm:chPref val="7"/>
          <dgm:dir/>
        </dgm:presLayoutVars>
      </dgm:prSet>
      <dgm:spPr/>
    </dgm:pt>
    <dgm:pt modelId="{6AA3FEDF-1995-44A3-A06F-41C1367D6D21}" type="pres">
      <dgm:prSet presAssocID="{9098EA7E-A585-46D2-A88A-6919006AB216}" presName="Name1" presStyleCnt="0"/>
      <dgm:spPr/>
    </dgm:pt>
    <dgm:pt modelId="{78116815-64FA-461F-BD37-B2DB832523D8}" type="pres">
      <dgm:prSet presAssocID="{9098EA7E-A585-46D2-A88A-6919006AB216}" presName="cycle" presStyleCnt="0"/>
      <dgm:spPr/>
    </dgm:pt>
    <dgm:pt modelId="{147753C0-B714-4967-96D3-805F9598057C}" type="pres">
      <dgm:prSet presAssocID="{9098EA7E-A585-46D2-A88A-6919006AB216}" presName="srcNode" presStyleLbl="node1" presStyleIdx="0" presStyleCnt="5"/>
      <dgm:spPr/>
    </dgm:pt>
    <dgm:pt modelId="{EBC73DE6-1CF7-4EF9-B99C-41D0569B80AF}" type="pres">
      <dgm:prSet presAssocID="{9098EA7E-A585-46D2-A88A-6919006AB216}" presName="conn" presStyleLbl="parChTrans1D2" presStyleIdx="0" presStyleCnt="1" custLinFactNeighborX="385" custLinFactNeighborY="720"/>
      <dgm:spPr/>
    </dgm:pt>
    <dgm:pt modelId="{2EEB0A90-99C9-44E8-91A7-F81944C81877}" type="pres">
      <dgm:prSet presAssocID="{9098EA7E-A585-46D2-A88A-6919006AB216}" presName="extraNode" presStyleLbl="node1" presStyleIdx="0" presStyleCnt="5"/>
      <dgm:spPr/>
    </dgm:pt>
    <dgm:pt modelId="{69635406-47C9-40E6-BA2C-C18B5EF83267}" type="pres">
      <dgm:prSet presAssocID="{9098EA7E-A585-46D2-A88A-6919006AB216}" presName="dstNode" presStyleLbl="node1" presStyleIdx="0" presStyleCnt="5"/>
      <dgm:spPr/>
    </dgm:pt>
    <dgm:pt modelId="{152659E8-B703-471C-BCB6-6CE7127682DC}" type="pres">
      <dgm:prSet presAssocID="{BA4C7109-FEB1-4149-92C9-F5D683DDDF6D}" presName="text_1" presStyleLbl="node1" presStyleIdx="0" presStyleCnt="5" custScaleX="102370" custScaleY="102670" custLinFactNeighborX="-1084" custLinFactNeighborY="-41486">
        <dgm:presLayoutVars>
          <dgm:bulletEnabled val="1"/>
        </dgm:presLayoutVars>
      </dgm:prSet>
      <dgm:spPr/>
    </dgm:pt>
    <dgm:pt modelId="{0BBB0996-5905-44B4-82BD-D2FA039327EA}" type="pres">
      <dgm:prSet presAssocID="{BA4C7109-FEB1-4149-92C9-F5D683DDDF6D}" presName="accent_1" presStyleCnt="0"/>
      <dgm:spPr/>
    </dgm:pt>
    <dgm:pt modelId="{C85BB002-BEE5-4924-8CD9-25C1F1250199}" type="pres">
      <dgm:prSet presAssocID="{BA4C7109-FEB1-4149-92C9-F5D683DDDF6D}" presName="accentRepeatNode" presStyleLbl="solidFgAcc1" presStyleIdx="0" presStyleCnt="5" custScaleX="92265" custScaleY="91113" custLinFactNeighborX="-25295" custLinFactNeighborY="-34418"/>
      <dgm:spPr/>
    </dgm:pt>
    <dgm:pt modelId="{8932B20C-008D-43C2-A521-D9908FDBC769}" type="pres">
      <dgm:prSet presAssocID="{90AD4F9D-0A6B-4F27-AAA2-5B6885EE842F}" presName="text_2" presStyleLbl="node1" presStyleIdx="1" presStyleCnt="5" custScaleY="110775" custLinFactNeighborY="-18520">
        <dgm:presLayoutVars>
          <dgm:bulletEnabled val="1"/>
        </dgm:presLayoutVars>
      </dgm:prSet>
      <dgm:spPr/>
    </dgm:pt>
    <dgm:pt modelId="{F75A0D57-F232-4BB0-BEC3-C806DCF83C8A}" type="pres">
      <dgm:prSet presAssocID="{90AD4F9D-0A6B-4F27-AAA2-5B6885EE842F}" presName="accent_2" presStyleCnt="0"/>
      <dgm:spPr/>
    </dgm:pt>
    <dgm:pt modelId="{57CFDAFB-DF19-4DFD-A4AD-00E1293C7D3C}" type="pres">
      <dgm:prSet presAssocID="{90AD4F9D-0A6B-4F27-AAA2-5B6885EE842F}" presName="accentRepeatNode" presStyleLbl="solidFgAcc1" presStyleIdx="1" presStyleCnt="5" custScaleX="91113" custScaleY="91113" custLinFactNeighborX="-13654" custLinFactNeighborY="-16045"/>
      <dgm:spPr/>
    </dgm:pt>
    <dgm:pt modelId="{5EE73FCA-FA8F-47C5-B3F6-65D235D50F67}" type="pres">
      <dgm:prSet presAssocID="{3D72BD32-383A-46C7-910D-0AD99C0EAA0E}" presName="text_3" presStyleLbl="node1" presStyleIdx="2" presStyleCnt="5" custScaleY="108073" custLinFactNeighborX="141" custLinFactNeighborY="14902">
        <dgm:presLayoutVars>
          <dgm:bulletEnabled val="1"/>
        </dgm:presLayoutVars>
      </dgm:prSet>
      <dgm:spPr/>
    </dgm:pt>
    <dgm:pt modelId="{8D796702-29FD-48E4-99AB-DF31437C70E4}" type="pres">
      <dgm:prSet presAssocID="{3D72BD32-383A-46C7-910D-0AD99C0EAA0E}" presName="accent_3" presStyleCnt="0"/>
      <dgm:spPr/>
    </dgm:pt>
    <dgm:pt modelId="{5385745C-26FB-439D-90D5-35B8FE05F95F}" type="pres">
      <dgm:prSet presAssocID="{3D72BD32-383A-46C7-910D-0AD99C0EAA0E}" presName="accentRepeatNode" presStyleLbl="solidFgAcc1" presStyleIdx="2" presStyleCnt="5" custScaleX="91113" custScaleY="91113" custLinFactNeighborX="1141" custLinFactNeighborY="10692"/>
      <dgm:spPr/>
    </dgm:pt>
    <dgm:pt modelId="{E3FF2543-C19D-44CE-8AFC-8E15A966C052}" type="pres">
      <dgm:prSet presAssocID="{41DA6801-C156-4D03-A6DF-E2E1AC7AECBE}" presName="text_4" presStyleLbl="node1" presStyleIdx="3" presStyleCnt="5" custScaleY="110776" custLinFactNeighborY="38060">
        <dgm:presLayoutVars>
          <dgm:bulletEnabled val="1"/>
        </dgm:presLayoutVars>
      </dgm:prSet>
      <dgm:spPr/>
    </dgm:pt>
    <dgm:pt modelId="{0CA7575A-F156-459F-854D-466E57786098}" type="pres">
      <dgm:prSet presAssocID="{41DA6801-C156-4D03-A6DF-E2E1AC7AECBE}" presName="accent_4" presStyleCnt="0"/>
      <dgm:spPr/>
    </dgm:pt>
    <dgm:pt modelId="{0DF2718B-060A-4636-951E-2F2963B0730E}" type="pres">
      <dgm:prSet presAssocID="{41DA6801-C156-4D03-A6DF-E2E1AC7AECBE}" presName="accentRepeatNode" presStyleLbl="solidFgAcc1" presStyleIdx="3" presStyleCnt="5" custScaleX="91113" custScaleY="91113" custLinFactNeighborX="1141" custLinFactNeighborY="29202"/>
      <dgm:spPr/>
    </dgm:pt>
    <dgm:pt modelId="{ED4C66E0-4F9D-4286-A62C-3E4FFF373FB8}" type="pres">
      <dgm:prSet presAssocID="{1169BEF2-8974-449B-9DD7-83F792D9F7A1}" presName="text_5" presStyleLbl="node1" presStyleIdx="4" presStyleCnt="5" custScaleY="110569" custLinFactNeighborX="-75" custLinFactNeighborY="55285">
        <dgm:presLayoutVars>
          <dgm:bulletEnabled val="1"/>
        </dgm:presLayoutVars>
      </dgm:prSet>
      <dgm:spPr/>
    </dgm:pt>
    <dgm:pt modelId="{F42FF581-6CD8-45B9-95E5-7B36D0C31FB9}" type="pres">
      <dgm:prSet presAssocID="{1169BEF2-8974-449B-9DD7-83F792D9F7A1}" presName="accent_5" presStyleCnt="0"/>
      <dgm:spPr/>
    </dgm:pt>
    <dgm:pt modelId="{95F72025-676A-4EF6-BB67-FCDB70152104}" type="pres">
      <dgm:prSet presAssocID="{1169BEF2-8974-449B-9DD7-83F792D9F7A1}" presName="accentRepeatNode" presStyleLbl="solidFgAcc1" presStyleIdx="4" presStyleCnt="5" custScaleX="91113" custScaleY="91113" custLinFactNeighborX="-25871" custLinFactNeighborY="42080"/>
      <dgm:spPr/>
    </dgm:pt>
  </dgm:ptLst>
  <dgm:cxnLst>
    <dgm:cxn modelId="{5FF5E923-7823-45B9-B458-6998679E5CC6}" srcId="{9098EA7E-A585-46D2-A88A-6919006AB216}" destId="{BA4C7109-FEB1-4149-92C9-F5D683DDDF6D}" srcOrd="0" destOrd="0" parTransId="{A92E26F3-41CE-4E44-B2F6-C23B1861F886}" sibTransId="{FD9F99A9-5121-4842-B738-DCF3B6BF6B78}"/>
    <dgm:cxn modelId="{C91EBABD-7D3B-4A52-8F55-2A146DA4512D}" srcId="{9098EA7E-A585-46D2-A88A-6919006AB216}" destId="{3D72BD32-383A-46C7-910D-0AD99C0EAA0E}" srcOrd="2" destOrd="0" parTransId="{275EA159-C6D5-48E0-86ED-C4CF34CDC72C}" sibTransId="{97DA80A1-3804-4B20-85C6-2066F3EE5421}"/>
    <dgm:cxn modelId="{59B13045-7378-4292-A2E8-B94EF8A31DFF}" srcId="{9098EA7E-A585-46D2-A88A-6919006AB216}" destId="{90AD4F9D-0A6B-4F27-AAA2-5B6885EE842F}" srcOrd="1" destOrd="0" parTransId="{2B2381E5-027C-49ED-940B-1AACB45BD92D}" sibTransId="{D6899D43-189F-441A-83D2-276F8FB5FDA2}"/>
    <dgm:cxn modelId="{A05F797B-E17D-0645-B4C7-5BDF48270649}" type="presOf" srcId="{41DA6801-C156-4D03-A6DF-E2E1AC7AECBE}" destId="{E3FF2543-C19D-44CE-8AFC-8E15A966C052}" srcOrd="0" destOrd="0" presId="urn:microsoft.com/office/officeart/2008/layout/VerticalCurvedList#4"/>
    <dgm:cxn modelId="{B15AAA7F-A5FC-914A-AEBD-80D25D666F43}" type="presOf" srcId="{90AD4F9D-0A6B-4F27-AAA2-5B6885EE842F}" destId="{8932B20C-008D-43C2-A521-D9908FDBC769}" srcOrd="0" destOrd="0" presId="urn:microsoft.com/office/officeart/2008/layout/VerticalCurvedList#4"/>
    <dgm:cxn modelId="{A205993A-B6A4-E14D-BB8C-554D44E30597}" type="presOf" srcId="{BA4C7109-FEB1-4149-92C9-F5D683DDDF6D}" destId="{152659E8-B703-471C-BCB6-6CE7127682DC}" srcOrd="0" destOrd="0" presId="urn:microsoft.com/office/officeart/2008/layout/VerticalCurvedList#4"/>
    <dgm:cxn modelId="{DB8B446F-43F7-47BD-ACD8-D428A109F647}" srcId="{9098EA7E-A585-46D2-A88A-6919006AB216}" destId="{1169BEF2-8974-449B-9DD7-83F792D9F7A1}" srcOrd="4" destOrd="0" parTransId="{B9CFB213-53EC-4BA3-84FC-F77785355062}" sibTransId="{C0A4C826-8BEC-4E2F-88DD-67B7131A2F82}"/>
    <dgm:cxn modelId="{3BED50B9-CA96-6649-B7E4-38BE6B96DAC0}" type="presOf" srcId="{9098EA7E-A585-46D2-A88A-6919006AB216}" destId="{D6F7D482-14AC-4E2A-ABAE-09FBB9A49FA5}" srcOrd="0" destOrd="0" presId="urn:microsoft.com/office/officeart/2008/layout/VerticalCurvedList#4"/>
    <dgm:cxn modelId="{E62E68D9-295C-0A4E-A08C-C524ECB0CDFC}" type="presOf" srcId="{FD9F99A9-5121-4842-B738-DCF3B6BF6B78}" destId="{EBC73DE6-1CF7-4EF9-B99C-41D0569B80AF}" srcOrd="0" destOrd="0" presId="urn:microsoft.com/office/officeart/2008/layout/VerticalCurvedList#4"/>
    <dgm:cxn modelId="{6B5BA525-8CA1-6845-BAE5-A0489D03C2E9}" type="presOf" srcId="{1169BEF2-8974-449B-9DD7-83F792D9F7A1}" destId="{ED4C66E0-4F9D-4286-A62C-3E4FFF373FB8}" srcOrd="0" destOrd="0" presId="urn:microsoft.com/office/officeart/2008/layout/VerticalCurvedList#4"/>
    <dgm:cxn modelId="{FEA7B1F6-25A8-C94A-9385-DD001D2E53D6}" type="presOf" srcId="{3D72BD32-383A-46C7-910D-0AD99C0EAA0E}" destId="{5EE73FCA-FA8F-47C5-B3F6-65D235D50F67}" srcOrd="0" destOrd="0" presId="urn:microsoft.com/office/officeart/2008/layout/VerticalCurvedList#4"/>
    <dgm:cxn modelId="{38D36C75-A557-4BC1-9394-C2E4FD06B1BB}" srcId="{9098EA7E-A585-46D2-A88A-6919006AB216}" destId="{41DA6801-C156-4D03-A6DF-E2E1AC7AECBE}" srcOrd="3" destOrd="0" parTransId="{06730EC4-382C-4304-BDF1-5C536D639143}" sibTransId="{DDBCC14D-BC0C-46C7-B3C9-23BC586104B2}"/>
    <dgm:cxn modelId="{861BC3A9-6141-F84D-B5BC-A5AF79A52502}" type="presParOf" srcId="{D6F7D482-14AC-4E2A-ABAE-09FBB9A49FA5}" destId="{6AA3FEDF-1995-44A3-A06F-41C1367D6D21}" srcOrd="0" destOrd="0" presId="urn:microsoft.com/office/officeart/2008/layout/VerticalCurvedList#4"/>
    <dgm:cxn modelId="{F7C341FB-7B1D-AB42-93DD-F30D7A9FE403}" type="presParOf" srcId="{6AA3FEDF-1995-44A3-A06F-41C1367D6D21}" destId="{78116815-64FA-461F-BD37-B2DB832523D8}" srcOrd="0" destOrd="0" presId="urn:microsoft.com/office/officeart/2008/layout/VerticalCurvedList#4"/>
    <dgm:cxn modelId="{29FE61C8-49AF-EF4C-ADA5-F249A50EDC97}" type="presParOf" srcId="{78116815-64FA-461F-BD37-B2DB832523D8}" destId="{147753C0-B714-4967-96D3-805F9598057C}" srcOrd="0" destOrd="0" presId="urn:microsoft.com/office/officeart/2008/layout/VerticalCurvedList#4"/>
    <dgm:cxn modelId="{CB45BE5C-9701-8F47-A27B-F20F7BEDB0E8}" type="presParOf" srcId="{78116815-64FA-461F-BD37-B2DB832523D8}" destId="{EBC73DE6-1CF7-4EF9-B99C-41D0569B80AF}" srcOrd="1" destOrd="0" presId="urn:microsoft.com/office/officeart/2008/layout/VerticalCurvedList#4"/>
    <dgm:cxn modelId="{A4FB8EEE-866D-BE46-BCF7-5F4DED1077A4}" type="presParOf" srcId="{78116815-64FA-461F-BD37-B2DB832523D8}" destId="{2EEB0A90-99C9-44E8-91A7-F81944C81877}" srcOrd="2" destOrd="0" presId="urn:microsoft.com/office/officeart/2008/layout/VerticalCurvedList#4"/>
    <dgm:cxn modelId="{038E9F36-D345-9648-BC3A-CCB718DBABA0}" type="presParOf" srcId="{78116815-64FA-461F-BD37-B2DB832523D8}" destId="{69635406-47C9-40E6-BA2C-C18B5EF83267}" srcOrd="3" destOrd="0" presId="urn:microsoft.com/office/officeart/2008/layout/VerticalCurvedList#4"/>
    <dgm:cxn modelId="{C26D4BD6-836C-1543-BD12-E71D8C33B71F}" type="presParOf" srcId="{6AA3FEDF-1995-44A3-A06F-41C1367D6D21}" destId="{152659E8-B703-471C-BCB6-6CE7127682DC}" srcOrd="1" destOrd="0" presId="urn:microsoft.com/office/officeart/2008/layout/VerticalCurvedList#4"/>
    <dgm:cxn modelId="{BE0BF0B3-C566-524C-B031-47EE4DE2E0CA}" type="presParOf" srcId="{6AA3FEDF-1995-44A3-A06F-41C1367D6D21}" destId="{0BBB0996-5905-44B4-82BD-D2FA039327EA}" srcOrd="2" destOrd="0" presId="urn:microsoft.com/office/officeart/2008/layout/VerticalCurvedList#4"/>
    <dgm:cxn modelId="{DD0F9A2F-8BE4-084D-BB67-ACF70929C2DD}" type="presParOf" srcId="{0BBB0996-5905-44B4-82BD-D2FA039327EA}" destId="{C85BB002-BEE5-4924-8CD9-25C1F1250199}" srcOrd="0" destOrd="0" presId="urn:microsoft.com/office/officeart/2008/layout/VerticalCurvedList#4"/>
    <dgm:cxn modelId="{ECD1B73B-7C46-E34A-BFB2-1C89CC8D5B38}" type="presParOf" srcId="{6AA3FEDF-1995-44A3-A06F-41C1367D6D21}" destId="{8932B20C-008D-43C2-A521-D9908FDBC769}" srcOrd="3" destOrd="0" presId="urn:microsoft.com/office/officeart/2008/layout/VerticalCurvedList#4"/>
    <dgm:cxn modelId="{352DEF1E-8807-0741-8783-5C9A9F968DD7}" type="presParOf" srcId="{6AA3FEDF-1995-44A3-A06F-41C1367D6D21}" destId="{F75A0D57-F232-4BB0-BEC3-C806DCF83C8A}" srcOrd="4" destOrd="0" presId="urn:microsoft.com/office/officeart/2008/layout/VerticalCurvedList#4"/>
    <dgm:cxn modelId="{73BE04FB-1B5F-CD42-902C-177F377D5113}" type="presParOf" srcId="{F75A0D57-F232-4BB0-BEC3-C806DCF83C8A}" destId="{57CFDAFB-DF19-4DFD-A4AD-00E1293C7D3C}" srcOrd="0" destOrd="0" presId="urn:microsoft.com/office/officeart/2008/layout/VerticalCurvedList#4"/>
    <dgm:cxn modelId="{296826D4-A56F-844C-A871-86D9331A0B61}" type="presParOf" srcId="{6AA3FEDF-1995-44A3-A06F-41C1367D6D21}" destId="{5EE73FCA-FA8F-47C5-B3F6-65D235D50F67}" srcOrd="5" destOrd="0" presId="urn:microsoft.com/office/officeart/2008/layout/VerticalCurvedList#4"/>
    <dgm:cxn modelId="{D99A472F-5ADE-2948-B788-2AEAF2DF9049}" type="presParOf" srcId="{6AA3FEDF-1995-44A3-A06F-41C1367D6D21}" destId="{8D796702-29FD-48E4-99AB-DF31437C70E4}" srcOrd="6" destOrd="0" presId="urn:microsoft.com/office/officeart/2008/layout/VerticalCurvedList#4"/>
    <dgm:cxn modelId="{825E33C2-8D3C-D242-9CE5-3187ACCEE1EA}" type="presParOf" srcId="{8D796702-29FD-48E4-99AB-DF31437C70E4}" destId="{5385745C-26FB-439D-90D5-35B8FE05F95F}" srcOrd="0" destOrd="0" presId="urn:microsoft.com/office/officeart/2008/layout/VerticalCurvedList#4"/>
    <dgm:cxn modelId="{1EB8737C-A0A5-584D-838F-6112776A23FF}" type="presParOf" srcId="{6AA3FEDF-1995-44A3-A06F-41C1367D6D21}" destId="{E3FF2543-C19D-44CE-8AFC-8E15A966C052}" srcOrd="7" destOrd="0" presId="urn:microsoft.com/office/officeart/2008/layout/VerticalCurvedList#4"/>
    <dgm:cxn modelId="{D5D95C18-F300-CE4D-8149-0194ED161848}" type="presParOf" srcId="{6AA3FEDF-1995-44A3-A06F-41C1367D6D21}" destId="{0CA7575A-F156-459F-854D-466E57786098}" srcOrd="8" destOrd="0" presId="urn:microsoft.com/office/officeart/2008/layout/VerticalCurvedList#4"/>
    <dgm:cxn modelId="{8986CA11-01EE-0B42-AD07-CD1F55BB7B6D}" type="presParOf" srcId="{0CA7575A-F156-459F-854D-466E57786098}" destId="{0DF2718B-060A-4636-951E-2F2963B0730E}" srcOrd="0" destOrd="0" presId="urn:microsoft.com/office/officeart/2008/layout/VerticalCurvedList#4"/>
    <dgm:cxn modelId="{3A6A8A1F-EBEF-FD44-A4C5-6C60DAA84140}" type="presParOf" srcId="{6AA3FEDF-1995-44A3-A06F-41C1367D6D21}" destId="{ED4C66E0-4F9D-4286-A62C-3E4FFF373FB8}" srcOrd="9" destOrd="0" presId="urn:microsoft.com/office/officeart/2008/layout/VerticalCurvedList#4"/>
    <dgm:cxn modelId="{58BD7ECC-0F75-E748-B7B6-559446E92B9C}" type="presParOf" srcId="{6AA3FEDF-1995-44A3-A06F-41C1367D6D21}" destId="{F42FF581-6CD8-45B9-95E5-7B36D0C31FB9}" srcOrd="10" destOrd="0" presId="urn:microsoft.com/office/officeart/2008/layout/VerticalCurvedList#4"/>
    <dgm:cxn modelId="{ACCFB1E8-963A-B04F-8FF9-D7CD619893F0}" type="presParOf" srcId="{F42FF581-6CD8-45B9-95E5-7B36D0C31FB9}" destId="{95F72025-676A-4EF6-BB67-FCDB70152104}" srcOrd="0" destOrd="0" presId="urn:microsoft.com/office/officeart/2008/layout/VerticalCurved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5C5CCC-26AB-2944-8106-35503368838E}" type="doc">
      <dgm:prSet loTypeId="urn:microsoft.com/office/officeart/2008/layout/HexagonCluster" loCatId="" qsTypeId="urn:microsoft.com/office/officeart/2005/8/quickstyle/simple4" qsCatId="simple" csTypeId="urn:microsoft.com/office/officeart/2005/8/colors/accent4_2" csCatId="accent4" phldr="1"/>
      <dgm:spPr/>
      <dgm:t>
        <a:bodyPr/>
        <a:lstStyle/>
        <a:p>
          <a:endParaRPr lang="zh-CN" altLang="en-US"/>
        </a:p>
      </dgm:t>
    </dgm:pt>
    <dgm:pt modelId="{55EA7A2F-7988-1A42-B007-D7478022C560}">
      <dgm:prSet phldrT="[文本]" custT="1"/>
      <dgm:spPr>
        <a:xfrm>
          <a:off x="766699" y="1118596"/>
          <a:ext cx="784356" cy="673327"/>
        </a:xfrm>
        <a:prstGeom prst="hexagon">
          <a:avLst>
            <a:gd name="adj" fmla="val 25000"/>
            <a:gd name="vf" fmla="val 115470"/>
          </a:avLst>
        </a:prstGeom>
      </dgm:spPr>
      <dgm:t>
        <a:bodyPr/>
        <a:lstStyle/>
        <a:p>
          <a:pPr>
            <a:buNone/>
          </a:pPr>
          <a:r>
            <a:rPr lang="zh-CN" altLang="en-US" sz="1500" dirty="0">
              <a:solidFill>
                <a:srgbClr val="282830"/>
              </a:solidFill>
              <a:latin typeface="思源黑体 CN Medium" pitchFamily="34" charset="-122"/>
              <a:ea typeface="思源黑体 CN Medium" pitchFamily="34" charset="-122"/>
              <a:cs typeface="+mn-cs"/>
            </a:rPr>
            <a:t>北京</a:t>
          </a:r>
        </a:p>
      </dgm:t>
    </dgm:pt>
    <dgm:pt modelId="{0BC2C82E-C301-B541-A356-1303CB7ADAC9}" type="parTrans" cxnId="{9668918B-3FCB-394F-B11D-B0CEE07FDA86}">
      <dgm:prSet/>
      <dgm:spPr/>
      <dgm:t>
        <a:bodyPr/>
        <a:lstStyle/>
        <a:p>
          <a:endParaRPr lang="zh-CN" altLang="en-US"/>
        </a:p>
      </dgm:t>
    </dgm:pt>
    <dgm:pt modelId="{D50B8B06-C661-AD4C-8490-84823A790511}" type="sibTrans" cxnId="{9668918B-3FCB-394F-B11D-B0CEE07FDA86}">
      <dgm:prSet/>
      <dgm:spPr>
        <a:xfrm>
          <a:off x="91876" y="746607"/>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BDF7FA6F-B7F2-5749-AF26-19A514032197}">
      <dgm:prSet phldrT="[文本]" custT="1"/>
      <dgm:spPr>
        <a:xfrm>
          <a:off x="1441521" y="744307"/>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天津</a:t>
          </a:r>
          <a:endParaRPr lang="zh-CN" altLang="en-US" sz="1500" dirty="0">
            <a:solidFill>
              <a:srgbClr val="282830"/>
            </a:solidFill>
            <a:latin typeface="思源黑体 CN Medium" pitchFamily="34" charset="-122"/>
            <a:ea typeface="思源黑体 CN Medium" pitchFamily="34" charset="-122"/>
            <a:cs typeface="+mn-cs"/>
          </a:endParaRPr>
        </a:p>
      </dgm:t>
    </dgm:pt>
    <dgm:pt modelId="{F0780D9D-21EC-214A-8CEE-E7877A1950D7}" type="parTrans" cxnId="{8EBB91FD-4C5D-F144-9F9E-DBACA09F54D5}">
      <dgm:prSet/>
      <dgm:spPr/>
      <dgm:t>
        <a:bodyPr/>
        <a:lstStyle/>
        <a:p>
          <a:endParaRPr lang="zh-CN" altLang="en-US"/>
        </a:p>
      </dgm:t>
    </dgm:pt>
    <dgm:pt modelId="{584FDAD4-EE89-B243-9214-8034D6068663}" type="sibTrans" cxnId="{8EBB91FD-4C5D-F144-9F9E-DBACA09F54D5}">
      <dgm:prSet/>
      <dgm:spPr>
        <a:xfrm>
          <a:off x="2115792" y="1117282"/>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8851C9C8-654B-1C42-8BBF-CB1C52FC6DD6}">
      <dgm:prSet phldrT="[文本]" custT="1"/>
      <dgm:spPr>
        <a:xfrm>
          <a:off x="766699" y="374289"/>
          <a:ext cx="784356" cy="673327"/>
        </a:xfrm>
        <a:prstGeom prst="hexagon">
          <a:avLst>
            <a:gd name="adj" fmla="val 25000"/>
            <a:gd name="vf" fmla="val 115470"/>
          </a:avLst>
        </a:prstGeom>
      </dgm:spPr>
      <dgm:t>
        <a:bodyPr/>
        <a:lstStyle/>
        <a:p>
          <a:pPr>
            <a:buNone/>
          </a:pPr>
          <a:r>
            <a:rPr lang="zh-CN" altLang="en-US" sz="1500" dirty="0">
              <a:solidFill>
                <a:srgbClr val="282830"/>
              </a:solidFill>
              <a:latin typeface="思源黑体 CN Medium" pitchFamily="34" charset="-122"/>
              <a:ea typeface="思源黑体 CN Medium" pitchFamily="34" charset="-122"/>
              <a:cs typeface="+mn-cs"/>
            </a:rPr>
            <a:t>上海</a:t>
          </a:r>
        </a:p>
      </dgm:t>
    </dgm:pt>
    <dgm:pt modelId="{2F86B478-B7DC-2248-943B-BB93F55890BA}" type="parTrans" cxnId="{0166CC56-8A80-7748-AF0B-10C2436E5682}">
      <dgm:prSet/>
      <dgm:spPr/>
      <dgm:t>
        <a:bodyPr/>
        <a:lstStyle/>
        <a:p>
          <a:endParaRPr lang="zh-CN" altLang="en-US"/>
        </a:p>
      </dgm:t>
    </dgm:pt>
    <dgm:pt modelId="{C5E870A9-5052-BC4D-83DF-662071FC319A}" type="sibTrans" cxnId="{0166CC56-8A80-7748-AF0B-10C2436E5682}">
      <dgm:prSet/>
      <dgm:spPr>
        <a:xfrm>
          <a:off x="1441521" y="0"/>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44385059-1A6A-7849-9ADD-35845BC3DA96}">
      <dgm:prSet phldrT="[文本]" custT="1"/>
      <dgm:spPr>
        <a:xfrm>
          <a:off x="2115792" y="372975"/>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广州</a:t>
          </a:r>
          <a:endParaRPr lang="zh-CN" altLang="en-US" sz="1500" dirty="0">
            <a:solidFill>
              <a:srgbClr val="282830"/>
            </a:solidFill>
            <a:latin typeface="思源黑体 CN Medium" pitchFamily="34" charset="-122"/>
            <a:ea typeface="思源黑体 CN Medium" pitchFamily="34" charset="-122"/>
            <a:cs typeface="+mn-cs"/>
          </a:endParaRPr>
        </a:p>
      </dgm:t>
    </dgm:pt>
    <dgm:pt modelId="{6D319F5E-59EA-F644-8841-6EA712B5B651}" type="parTrans" cxnId="{3E9019B3-1E86-C841-B174-46CC1354544C}">
      <dgm:prSet/>
      <dgm:spPr/>
      <dgm:t>
        <a:bodyPr/>
        <a:lstStyle/>
        <a:p>
          <a:endParaRPr lang="zh-CN" altLang="en-US"/>
        </a:p>
      </dgm:t>
    </dgm:pt>
    <dgm:pt modelId="{88BC695D-B42D-8A4C-8EBA-D527A5D8CEB2}" type="sibTrans" cxnId="{3E9019B3-1E86-C841-B174-46CC1354544C}">
      <dgm:prSet/>
      <dgm:spPr>
        <a:xfrm>
          <a:off x="2790615" y="751536"/>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DCC05EBC-375A-BA4B-841F-2A01DC38B330}">
      <dgm:prSet phldrT="[文本]" custT="1"/>
      <dgm:spPr>
        <a:xfrm>
          <a:off x="2790615" y="7229"/>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深圳</a:t>
          </a:r>
          <a:endParaRPr lang="zh-CN" altLang="en-US" sz="1500" dirty="0">
            <a:solidFill>
              <a:srgbClr val="282830"/>
            </a:solidFill>
            <a:latin typeface="思源黑体 CN Medium" pitchFamily="34" charset="-122"/>
            <a:ea typeface="思源黑体 CN Medium" pitchFamily="34" charset="-122"/>
            <a:cs typeface="+mn-cs"/>
          </a:endParaRPr>
        </a:p>
      </dgm:t>
    </dgm:pt>
    <dgm:pt modelId="{E697C8D9-723F-9242-A7E4-A42A06859944}" type="parTrans" cxnId="{EAEAB63A-57DA-FF49-AC0E-6F5D2D715980}">
      <dgm:prSet/>
      <dgm:spPr/>
      <dgm:t>
        <a:bodyPr/>
        <a:lstStyle/>
        <a:p>
          <a:endParaRPr lang="zh-CN" altLang="en-US"/>
        </a:p>
      </dgm:t>
    </dgm:pt>
    <dgm:pt modelId="{DECFE2E1-7813-CE43-9C37-5BAEBEEF060D}" type="sibTrans" cxnId="{EAEAB63A-57DA-FF49-AC0E-6F5D2D715980}">
      <dgm:prSet/>
      <dgm:spPr>
        <a:xfrm>
          <a:off x="3465437" y="382833"/>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CAEBF6E4-42F9-7A45-8373-846904FF261B}">
      <dgm:prSet phldrT="[文本]" custT="1"/>
      <dgm:spPr>
        <a:xfrm>
          <a:off x="3465437" y="1125826"/>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佛山</a:t>
          </a:r>
          <a:endParaRPr lang="zh-CN" altLang="en-US" sz="1500" dirty="0">
            <a:solidFill>
              <a:srgbClr val="282830"/>
            </a:solidFill>
            <a:latin typeface="思源黑体 CN Medium" pitchFamily="34" charset="-122"/>
            <a:ea typeface="思源黑体 CN Medium" pitchFamily="34" charset="-122"/>
            <a:cs typeface="+mn-cs"/>
          </a:endParaRPr>
        </a:p>
      </dgm:t>
    </dgm:pt>
    <dgm:pt modelId="{4DF23F99-56F9-104C-8740-858D57EC353F}" type="parTrans" cxnId="{2885F660-AE61-7143-938F-B81313EDE2B1}">
      <dgm:prSet/>
      <dgm:spPr/>
      <dgm:t>
        <a:bodyPr/>
        <a:lstStyle/>
        <a:p>
          <a:endParaRPr lang="zh-CN" altLang="en-US"/>
        </a:p>
      </dgm:t>
    </dgm:pt>
    <dgm:pt modelId="{56ADAF8E-F405-D049-B216-C067EDCD2537}" type="sibTrans" cxnId="{2885F660-AE61-7143-938F-B81313EDE2B1}">
      <dgm:prSet/>
      <dgm:spPr>
        <a:xfrm>
          <a:off x="2790615" y="1494529"/>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BCA2F846-C6C3-BD4C-A0CD-A3EA92B8A255}">
      <dgm:prSet phldrT="[文本]" custT="1"/>
      <dgm:spPr>
        <a:xfrm>
          <a:off x="1440970" y="1490257"/>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长春</a:t>
          </a:r>
          <a:endParaRPr lang="zh-CN" altLang="en-US" sz="1500" dirty="0">
            <a:solidFill>
              <a:srgbClr val="282830"/>
            </a:solidFill>
            <a:latin typeface="思源黑体 CN Medium" pitchFamily="34" charset="-122"/>
            <a:ea typeface="思源黑体 CN Medium" pitchFamily="34" charset="-122"/>
            <a:cs typeface="+mn-cs"/>
          </a:endParaRPr>
        </a:p>
      </dgm:t>
    </dgm:pt>
    <dgm:pt modelId="{0B2C1CFC-B3D6-3F49-9675-D3497E41B293}" type="parTrans" cxnId="{37FE3C95-C2C3-B142-8D1A-D38607EC69E3}">
      <dgm:prSet/>
      <dgm:spPr/>
      <dgm:t>
        <a:bodyPr/>
        <a:lstStyle/>
        <a:p>
          <a:endParaRPr lang="zh-CN" altLang="en-US"/>
        </a:p>
      </dgm:t>
    </dgm:pt>
    <dgm:pt modelId="{AE2229F1-A6A5-0B45-B90D-722245FEF07B}" type="sibTrans" cxnId="{37FE3C95-C2C3-B142-8D1A-D38607EC69E3}">
      <dgm:prSet/>
      <dgm:spPr>
        <a:xfrm>
          <a:off x="766148" y="1864547"/>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4473AADF-CC77-FA48-8855-5CB1F44AFC87}">
      <dgm:prSet phldrT="[文本]" custT="1"/>
      <dgm:spPr>
        <a:xfrm>
          <a:off x="4136957" y="1503073"/>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福州</a:t>
          </a:r>
          <a:endParaRPr lang="zh-CN" altLang="en-US" sz="1500" dirty="0">
            <a:solidFill>
              <a:srgbClr val="282830"/>
            </a:solidFill>
            <a:latin typeface="思源黑体 CN Medium" pitchFamily="34" charset="-122"/>
            <a:ea typeface="思源黑体 CN Medium" pitchFamily="34" charset="-122"/>
            <a:cs typeface="+mn-cs"/>
          </a:endParaRPr>
        </a:p>
      </dgm:t>
    </dgm:pt>
    <dgm:pt modelId="{E871C804-A8EB-B146-9A2D-B70B17EECC36}" type="parTrans" cxnId="{1BB96C70-AD37-9B4B-89EB-4088DE933B93}">
      <dgm:prSet/>
      <dgm:spPr/>
      <dgm:t>
        <a:bodyPr/>
        <a:lstStyle/>
        <a:p>
          <a:endParaRPr lang="zh-CN" altLang="en-US"/>
        </a:p>
      </dgm:t>
    </dgm:pt>
    <dgm:pt modelId="{85DABE29-B7AB-3640-88AF-DE2A399A02DF}" type="sibTrans" cxnId="{1BB96C70-AD37-9B4B-89EB-4088DE933B93}">
      <dgm:prSet/>
      <dgm:spPr>
        <a:xfrm>
          <a:off x="3462134" y="1871776"/>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06110749-FE0F-104C-861F-78FBEB2B9037}">
      <dgm:prSet phldrT="[文本]" custT="1"/>
      <dgm:spPr>
        <a:xfrm>
          <a:off x="4139709" y="14458"/>
          <a:ext cx="784356" cy="673327"/>
        </a:xfrm>
        <a:prstGeom prst="hexagon">
          <a:avLst>
            <a:gd name="adj" fmla="val 25000"/>
            <a:gd name="vf" fmla="val 115470"/>
          </a:avLst>
        </a:prstGeom>
      </dgm:spPr>
      <dgm:t>
        <a:bodyPr/>
        <a:lstStyle/>
        <a:p>
          <a:pPr>
            <a:buNone/>
          </a:pPr>
          <a:r>
            <a:rPr lang="zh-CN" altLang="en-US" sz="1400">
              <a:solidFill>
                <a:srgbClr val="282830"/>
              </a:solidFill>
              <a:latin typeface="思源黑体 CN Medium" pitchFamily="34" charset="-122"/>
              <a:ea typeface="思源黑体 CN Medium" pitchFamily="34" charset="-122"/>
              <a:cs typeface="+mn-cs"/>
            </a:rPr>
            <a:t>哈尔滨</a:t>
          </a:r>
          <a:endParaRPr lang="zh-CN" altLang="en-US" sz="1400" dirty="0">
            <a:solidFill>
              <a:srgbClr val="282830"/>
            </a:solidFill>
            <a:latin typeface="思源黑体 CN Medium" pitchFamily="34" charset="-122"/>
            <a:ea typeface="思源黑体 CN Medium" pitchFamily="34" charset="-122"/>
            <a:cs typeface="+mn-cs"/>
          </a:endParaRPr>
        </a:p>
      </dgm:t>
    </dgm:pt>
    <dgm:pt modelId="{A162ADEB-0043-B644-A4F3-26D8B8EE0803}" type="parTrans" cxnId="{1C785089-511D-0042-8DBB-A8179F4CD84A}">
      <dgm:prSet/>
      <dgm:spPr/>
      <dgm:t>
        <a:bodyPr/>
        <a:lstStyle/>
        <a:p>
          <a:endParaRPr lang="zh-CN" altLang="en-US"/>
        </a:p>
      </dgm:t>
    </dgm:pt>
    <dgm:pt modelId="{08EBA845-18D1-C746-975E-C591AB71DAF8}" type="sibTrans" cxnId="{1C785089-511D-0042-8DBB-A8179F4CD84A}">
      <dgm:prSet/>
      <dgm:spPr>
        <a:xfrm>
          <a:off x="4139709" y="757780"/>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AF0CD96B-125A-274D-9446-34C645F305C0}">
      <dgm:prSet phldrT="[文本]" custT="1"/>
      <dgm:spPr>
        <a:xfrm>
          <a:off x="2113040" y="1867504"/>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沈阳</a:t>
          </a:r>
          <a:endParaRPr lang="zh-CN" altLang="en-US" sz="1500" dirty="0">
            <a:solidFill>
              <a:srgbClr val="282830"/>
            </a:solidFill>
            <a:latin typeface="思源黑体 CN Medium" pitchFamily="34" charset="-122"/>
            <a:ea typeface="思源黑体 CN Medium" pitchFamily="34" charset="-122"/>
            <a:cs typeface="+mn-cs"/>
          </a:endParaRPr>
        </a:p>
      </dgm:t>
    </dgm:pt>
    <dgm:pt modelId="{620F0156-A101-3D49-881B-82477B824450}" type="parTrans" cxnId="{B58C469C-05B8-C14A-9181-5334C36D9612}">
      <dgm:prSet/>
      <dgm:spPr/>
      <dgm:t>
        <a:bodyPr/>
        <a:lstStyle/>
        <a:p>
          <a:endParaRPr lang="zh-CN" altLang="en-US"/>
        </a:p>
      </dgm:t>
    </dgm:pt>
    <dgm:pt modelId="{0999CB5E-197C-2045-9A1B-55C2802D3F56}" type="sibTrans" cxnId="{B58C469C-05B8-C14A-9181-5334C36D9612}">
      <dgm:prSet/>
      <dgm:spPr>
        <a:xfrm>
          <a:off x="1438218" y="2236208"/>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7BADF3F0-D38D-6E4B-A365-A87374EC59B6}">
      <dgm:prSet phldrT="[文本]" custT="1"/>
      <dgm:spPr>
        <a:xfrm>
          <a:off x="3460483" y="2612797"/>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珠海</a:t>
          </a:r>
          <a:endParaRPr lang="zh-CN" altLang="en-US" sz="1500" dirty="0">
            <a:solidFill>
              <a:srgbClr val="282830"/>
            </a:solidFill>
            <a:latin typeface="思源黑体 CN Medium" pitchFamily="34" charset="-122"/>
            <a:ea typeface="思源黑体 CN Medium" pitchFamily="34" charset="-122"/>
            <a:cs typeface="+mn-cs"/>
          </a:endParaRPr>
        </a:p>
      </dgm:t>
    </dgm:pt>
    <dgm:pt modelId="{343631FF-7A29-8943-A410-23DFF6B82787}" type="parTrans" cxnId="{B9626C6E-98D3-754D-A5F2-6D9521E51945}">
      <dgm:prSet/>
      <dgm:spPr/>
      <dgm:t>
        <a:bodyPr/>
        <a:lstStyle/>
        <a:p>
          <a:endParaRPr lang="zh-CN" altLang="en-US"/>
        </a:p>
      </dgm:t>
    </dgm:pt>
    <dgm:pt modelId="{651F8B5A-D074-6D4D-BCAA-EE5248101994}" type="sibTrans" cxnId="{B9626C6E-98D3-754D-A5F2-6D9521E51945}">
      <dgm:prSet/>
      <dgm:spPr>
        <a:xfrm>
          <a:off x="2785661" y="2239822"/>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29E1A22F-1107-7F49-81F4-679EF941403A}">
      <dgm:prSet phldrT="[文本]"/>
      <dgm:spPr/>
      <dgm:t>
        <a:bodyPr/>
        <a:lstStyle/>
        <a:p>
          <a:endParaRPr lang="zh-CN" altLang="en-US" dirty="0">
            <a:latin typeface="微软雅黑" panose="020B0503020204020204" pitchFamily="34" charset="-122"/>
            <a:ea typeface="微软雅黑" panose="020B0503020204020204" pitchFamily="34" charset="-122"/>
          </a:endParaRPr>
        </a:p>
      </dgm:t>
    </dgm:pt>
    <dgm:pt modelId="{9EF2C80A-0445-B844-9688-DD8E7490F7A0}" type="parTrans" cxnId="{E9B04E74-FE87-0946-9805-01401E21DB13}">
      <dgm:prSet/>
      <dgm:spPr/>
      <dgm:t>
        <a:bodyPr/>
        <a:lstStyle/>
        <a:p>
          <a:endParaRPr lang="zh-CN" altLang="en-US"/>
        </a:p>
      </dgm:t>
    </dgm:pt>
    <dgm:pt modelId="{B70D4501-1641-C849-98A6-76E5773F69B8}" type="sibTrans" cxnId="{E9B04E74-FE87-0946-9805-01401E21DB13}">
      <dgm:prSet/>
      <dgm:spPr/>
      <dgm:t>
        <a:bodyPr/>
        <a:lstStyle/>
        <a:p>
          <a:endParaRPr lang="zh-CN" altLang="en-US"/>
        </a:p>
      </dgm:t>
    </dgm:pt>
    <dgm:pt modelId="{BB5AC684-987F-644E-A910-65B6EBF247FE}">
      <dgm:prSet phldrT="[文本]" custT="1"/>
      <dgm:spPr>
        <a:xfrm>
          <a:off x="4137507" y="2247709"/>
          <a:ext cx="784356" cy="673327"/>
        </a:xfrm>
        <a:prstGeom prst="hexagon">
          <a:avLst>
            <a:gd name="adj" fmla="val 25000"/>
            <a:gd name="vf" fmla="val 115470"/>
          </a:avLst>
        </a:prstGeom>
      </dgm:spPr>
      <dgm:t>
        <a:bodyPr/>
        <a:lstStyle/>
        <a:p>
          <a:pPr>
            <a:buNone/>
          </a:pPr>
          <a:r>
            <a:rPr lang="zh-CN" altLang="en-US" sz="1500">
              <a:solidFill>
                <a:srgbClr val="282830"/>
              </a:solidFill>
              <a:latin typeface="思源黑体 CN Medium" pitchFamily="34" charset="-122"/>
              <a:ea typeface="思源黑体 CN Medium" pitchFamily="34" charset="-122"/>
              <a:cs typeface="+mn-cs"/>
            </a:rPr>
            <a:t>长沙</a:t>
          </a:r>
          <a:endParaRPr lang="zh-CN" altLang="en-US" sz="1500" dirty="0">
            <a:solidFill>
              <a:srgbClr val="282830"/>
            </a:solidFill>
            <a:latin typeface="思源黑体 CN Medium" pitchFamily="34" charset="-122"/>
            <a:ea typeface="思源黑体 CN Medium" pitchFamily="34" charset="-122"/>
            <a:cs typeface="+mn-cs"/>
          </a:endParaRPr>
        </a:p>
      </dgm:t>
    </dgm:pt>
    <dgm:pt modelId="{0675A495-C141-5E42-A2C7-319B829820EC}" type="parTrans" cxnId="{A13B3B97-BDCD-8F47-B4C5-7F16C67B15AA}">
      <dgm:prSet/>
      <dgm:spPr/>
      <dgm:t>
        <a:bodyPr/>
        <a:lstStyle/>
        <a:p>
          <a:endParaRPr lang="zh-CN" altLang="en-US"/>
        </a:p>
      </dgm:t>
    </dgm:pt>
    <dgm:pt modelId="{BBD2D8C4-A2CD-834B-BFBC-ECF4921261CC}" type="sibTrans" cxnId="{A13B3B97-BDCD-8F47-B4C5-7F16C67B15AA}">
      <dgm:prSet/>
      <dgm:spPr>
        <a:xfrm>
          <a:off x="4811779" y="1879006"/>
          <a:ext cx="784356" cy="673327"/>
        </a:xfrm>
        <a:prstGeom prst="hexagon">
          <a:avLst>
            <a:gd name="adj" fmla="val 25000"/>
            <a:gd name="vf" fmla="val 115470"/>
          </a:avLst>
        </a:prstGeom>
      </dgm:spPr>
      <dgm:t>
        <a:bodyPr/>
        <a:lstStyle/>
        <a:p>
          <a:endParaRPr lang="zh-CN" altLang="en-US">
            <a:latin typeface="微软雅黑" panose="020B0503020204020204" pitchFamily="34" charset="-122"/>
            <a:ea typeface="微软雅黑" panose="020B0503020204020204" pitchFamily="34" charset="-122"/>
          </a:endParaRPr>
        </a:p>
      </dgm:t>
    </dgm:pt>
    <dgm:pt modelId="{1A5990C6-4669-6642-8FAF-B46E173BD12D}">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04EE9F7B-A763-9A4B-881C-47F038C5D46B}" type="parTrans" cxnId="{61869652-8667-424C-A01B-C73F56518371}">
      <dgm:prSet/>
      <dgm:spPr/>
      <dgm:t>
        <a:bodyPr/>
        <a:lstStyle/>
        <a:p>
          <a:endParaRPr lang="zh-CN" altLang="en-US"/>
        </a:p>
      </dgm:t>
    </dgm:pt>
    <dgm:pt modelId="{1A64CA0C-11E6-7E49-BC0C-D6BCB36CD34B}" type="sibTrans" cxnId="{61869652-8667-424C-A01B-C73F56518371}">
      <dgm:prSet/>
      <dgm:spPr/>
      <dgm:t>
        <a:bodyPr/>
        <a:lstStyle/>
        <a:p>
          <a:endParaRPr lang="zh-CN" altLang="en-US"/>
        </a:p>
      </dgm:t>
    </dgm:pt>
    <dgm:pt modelId="{7062739F-BE4B-FF42-B6A6-BCE752B94953}">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05DE6A86-B1C8-524E-99FA-86B68B132A21}" type="parTrans" cxnId="{8554441C-3E48-B24C-8491-10190CC77B5C}">
      <dgm:prSet/>
      <dgm:spPr/>
      <dgm:t>
        <a:bodyPr/>
        <a:lstStyle/>
        <a:p>
          <a:endParaRPr lang="zh-CN" altLang="en-US"/>
        </a:p>
      </dgm:t>
    </dgm:pt>
    <dgm:pt modelId="{A1913A00-E244-524B-8B92-6C677BBE8CA1}" type="sibTrans" cxnId="{8554441C-3E48-B24C-8491-10190CC77B5C}">
      <dgm:prSet/>
      <dgm:spPr/>
      <dgm:t>
        <a:bodyPr/>
        <a:lstStyle/>
        <a:p>
          <a:endParaRPr lang="zh-CN" altLang="en-US"/>
        </a:p>
      </dgm:t>
    </dgm:pt>
    <dgm:pt modelId="{6A581737-56DE-DB49-887B-68CCCB32049D}">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0E016B1B-9C94-8041-A47F-D1229708776C}" type="parTrans" cxnId="{00E734F0-5632-C94C-B6DD-DA7C7F3A8348}">
      <dgm:prSet/>
      <dgm:spPr/>
      <dgm:t>
        <a:bodyPr/>
        <a:lstStyle/>
        <a:p>
          <a:endParaRPr lang="zh-CN" altLang="en-US"/>
        </a:p>
      </dgm:t>
    </dgm:pt>
    <dgm:pt modelId="{7561CF6E-A33F-B14D-B182-D1695476DAF5}" type="sibTrans" cxnId="{00E734F0-5632-C94C-B6DD-DA7C7F3A8348}">
      <dgm:prSet/>
      <dgm:spPr/>
      <dgm:t>
        <a:bodyPr/>
        <a:lstStyle/>
        <a:p>
          <a:endParaRPr lang="zh-CN" altLang="en-US"/>
        </a:p>
      </dgm:t>
    </dgm:pt>
    <dgm:pt modelId="{32C5F24C-D433-F445-9A3E-1760F18D30C4}">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C3247E44-D505-C348-AB7F-6D1DE992283E}" type="parTrans" cxnId="{A74F53E9-2676-9C44-BF28-AB6E5D8EEDBA}">
      <dgm:prSet/>
      <dgm:spPr/>
      <dgm:t>
        <a:bodyPr/>
        <a:lstStyle/>
        <a:p>
          <a:endParaRPr lang="zh-CN" altLang="en-US"/>
        </a:p>
      </dgm:t>
    </dgm:pt>
    <dgm:pt modelId="{A34CC121-03DF-EF4C-BD05-4A1F227C2112}" type="sibTrans" cxnId="{A74F53E9-2676-9C44-BF28-AB6E5D8EEDBA}">
      <dgm:prSet/>
      <dgm:spPr/>
      <dgm:t>
        <a:bodyPr/>
        <a:lstStyle/>
        <a:p>
          <a:endParaRPr lang="zh-CN" altLang="en-US"/>
        </a:p>
      </dgm:t>
    </dgm:pt>
    <dgm:pt modelId="{F7B592F5-2846-4E4A-80AE-CF325555B73B}">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08EFCD83-7BBA-2D4C-A5D6-7A165860D7BB}" type="parTrans" cxnId="{06DD171F-9FB3-5347-8963-40CE7A08EA59}">
      <dgm:prSet/>
      <dgm:spPr/>
      <dgm:t>
        <a:bodyPr/>
        <a:lstStyle/>
        <a:p>
          <a:endParaRPr lang="zh-CN" altLang="en-US"/>
        </a:p>
      </dgm:t>
    </dgm:pt>
    <dgm:pt modelId="{6580401A-5C3A-4D4D-BB89-DAA1AA559C01}" type="sibTrans" cxnId="{06DD171F-9FB3-5347-8963-40CE7A08EA59}">
      <dgm:prSet/>
      <dgm:spPr/>
      <dgm:t>
        <a:bodyPr/>
        <a:lstStyle/>
        <a:p>
          <a:endParaRPr lang="zh-CN" altLang="en-US"/>
        </a:p>
      </dgm:t>
    </dgm:pt>
    <dgm:pt modelId="{066F0FD7-53B8-EF40-BBAA-E569F2F810CF}">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2C00C057-3C82-B249-8509-732A135554E3}" type="parTrans" cxnId="{79B939EC-1750-DA45-8B73-75E92C26848B}">
      <dgm:prSet/>
      <dgm:spPr/>
      <dgm:t>
        <a:bodyPr/>
        <a:lstStyle/>
        <a:p>
          <a:endParaRPr lang="zh-CN" altLang="en-US"/>
        </a:p>
      </dgm:t>
    </dgm:pt>
    <dgm:pt modelId="{FC363A19-AE22-A84D-AA52-B08B2F2C3075}" type="sibTrans" cxnId="{79B939EC-1750-DA45-8B73-75E92C26848B}">
      <dgm:prSet/>
      <dgm:spPr/>
      <dgm:t>
        <a:bodyPr/>
        <a:lstStyle/>
        <a:p>
          <a:endParaRPr lang="zh-CN" altLang="en-US"/>
        </a:p>
      </dgm:t>
    </dgm:pt>
    <dgm:pt modelId="{799064C8-3EFE-284E-B284-0792A60505E2}">
      <dgm:prSet/>
      <dgm:spPr/>
      <dgm:t>
        <a:bodyPr/>
        <a:lstStyle/>
        <a:p>
          <a:endParaRPr lang="zh-CN" altLang="en-US" dirty="0">
            <a:latin typeface="微软雅黑" panose="020B0503020204020204" pitchFamily="34" charset="-122"/>
            <a:ea typeface="微软雅黑" panose="020B0503020204020204" pitchFamily="34" charset="-122"/>
          </a:endParaRPr>
        </a:p>
      </dgm:t>
    </dgm:pt>
    <dgm:pt modelId="{0AFDB853-1217-654B-97FB-4F0CE28CD76A}" type="parTrans" cxnId="{8CA41EE2-D37C-5F44-ACF3-2EDBF70BEE07}">
      <dgm:prSet/>
      <dgm:spPr/>
      <dgm:t>
        <a:bodyPr/>
        <a:lstStyle/>
        <a:p>
          <a:endParaRPr lang="zh-CN" altLang="en-US"/>
        </a:p>
      </dgm:t>
    </dgm:pt>
    <dgm:pt modelId="{A9E16E14-05C6-F845-BA30-BB01F4051E59}" type="sibTrans" cxnId="{8CA41EE2-D37C-5F44-ACF3-2EDBF70BEE07}">
      <dgm:prSet/>
      <dgm:spPr/>
      <dgm:t>
        <a:bodyPr/>
        <a:lstStyle/>
        <a:p>
          <a:endParaRPr lang="zh-CN" altLang="en-US"/>
        </a:p>
      </dgm:t>
    </dgm:pt>
    <dgm:pt modelId="{10D71AA2-B980-C84C-9FAE-72A42EBA8593}">
      <dgm:prSet/>
      <dgm:spPr/>
      <dgm:t>
        <a:bodyPr/>
        <a:lstStyle/>
        <a:p>
          <a:endParaRPr lang="zh-CN" altLang="en-US"/>
        </a:p>
      </dgm:t>
    </dgm:pt>
    <dgm:pt modelId="{436DC2BA-143F-DC4B-895C-315A493ABB47}" type="parTrans" cxnId="{F8B50A36-F18B-4747-A51B-C5F6ECA7BBF7}">
      <dgm:prSet/>
      <dgm:spPr/>
      <dgm:t>
        <a:bodyPr/>
        <a:lstStyle/>
        <a:p>
          <a:endParaRPr lang="zh-CN" altLang="en-US"/>
        </a:p>
      </dgm:t>
    </dgm:pt>
    <dgm:pt modelId="{34D4D0E8-E1F2-E84E-8CE0-A5E1B18329B4}" type="sibTrans" cxnId="{F8B50A36-F18B-4747-A51B-C5F6ECA7BBF7}">
      <dgm:prSet/>
      <dgm:spPr/>
      <dgm:t>
        <a:bodyPr/>
        <a:lstStyle/>
        <a:p>
          <a:endParaRPr lang="zh-CN" altLang="en-US">
            <a:latin typeface="微软雅黑" panose="020B0503020204020204" pitchFamily="34" charset="-122"/>
            <a:ea typeface="微软雅黑" panose="020B0503020204020204" pitchFamily="34" charset="-122"/>
          </a:endParaRPr>
        </a:p>
      </dgm:t>
    </dgm:pt>
    <dgm:pt modelId="{7C56A388-9DC9-AA40-8AE9-81ADB0171105}" type="pres">
      <dgm:prSet presAssocID="{C95C5CCC-26AB-2944-8106-35503368838E}" presName="Name0" presStyleCnt="0">
        <dgm:presLayoutVars>
          <dgm:chMax val="21"/>
          <dgm:chPref val="21"/>
        </dgm:presLayoutVars>
      </dgm:prSet>
      <dgm:spPr/>
    </dgm:pt>
    <dgm:pt modelId="{2CB32EAC-5BBF-7443-8BC7-31DB83D39ED3}" type="pres">
      <dgm:prSet presAssocID="{55EA7A2F-7988-1A42-B007-D7478022C560}" presName="text1" presStyleCnt="0"/>
      <dgm:spPr/>
    </dgm:pt>
    <dgm:pt modelId="{D5893829-03ED-C84E-A0C8-0EC24EB1BD36}" type="pres">
      <dgm:prSet presAssocID="{55EA7A2F-7988-1A42-B007-D7478022C560}" presName="textRepeatNode" presStyleLbl="alignNode1" presStyleIdx="0" presStyleCnt="12">
        <dgm:presLayoutVars>
          <dgm:chMax val="0"/>
          <dgm:chPref val="0"/>
          <dgm:bulletEnabled val="1"/>
        </dgm:presLayoutVars>
      </dgm:prSet>
      <dgm:spPr/>
    </dgm:pt>
    <dgm:pt modelId="{AA9802AA-5CBA-B04F-87C7-57DD3199BB89}" type="pres">
      <dgm:prSet presAssocID="{55EA7A2F-7988-1A42-B007-D7478022C560}" presName="textaccent1" presStyleCnt="0"/>
      <dgm:spPr/>
    </dgm:pt>
    <dgm:pt modelId="{A958737B-6487-B540-99B5-F790F356727F}" type="pres">
      <dgm:prSet presAssocID="{55EA7A2F-7988-1A42-B007-D7478022C560}" presName="accentRepeatNode" presStyleLbl="solidAlignAcc1" presStyleIdx="0" presStyleCnt="24"/>
      <dgm:spPr>
        <a:xfrm>
          <a:off x="785413" y="1419605"/>
          <a:ext cx="91370" cy="78867"/>
        </a:xfrm>
        <a:prstGeom prst="hexagon">
          <a:avLst>
            <a:gd name="adj" fmla="val 25000"/>
            <a:gd name="vf" fmla="val 115470"/>
          </a:avLst>
        </a:prstGeom>
      </dgm:spPr>
    </dgm:pt>
    <dgm:pt modelId="{1028A61D-D5FF-5F4F-9FFF-2CF86296DB0B}" type="pres">
      <dgm:prSet presAssocID="{D50B8B06-C661-AD4C-8490-84823A790511}" presName="image1" presStyleCnt="0"/>
      <dgm:spPr/>
    </dgm:pt>
    <dgm:pt modelId="{D2DF8D6D-8C3F-BB4A-809C-A65FF710F1BF}" type="pres">
      <dgm:prSet presAssocID="{D50B8B06-C661-AD4C-8490-84823A790511}" presName="imageRepeatNode" presStyleLbl="alignAcc1" presStyleIdx="0" presStyleCnt="12"/>
      <dgm:spPr/>
    </dgm:pt>
    <dgm:pt modelId="{36907CFB-2CB3-4F43-B38C-DF30A2156379}" type="pres">
      <dgm:prSet presAssocID="{D50B8B06-C661-AD4C-8490-84823A790511}" presName="imageaccent1" presStyleCnt="0"/>
      <dgm:spPr/>
    </dgm:pt>
    <dgm:pt modelId="{38081AA7-DCA3-7642-B592-B9EEAD20637D}" type="pres">
      <dgm:prSet presAssocID="{D50B8B06-C661-AD4C-8490-84823A790511}" presName="accentRepeatNode" presStyleLbl="solidAlignAcc1" presStyleIdx="1" presStyleCnt="24"/>
      <dgm:spPr>
        <a:xfrm>
          <a:off x="629092" y="1330223"/>
          <a:ext cx="91370" cy="78867"/>
        </a:xfrm>
        <a:prstGeom prst="hexagon">
          <a:avLst>
            <a:gd name="adj" fmla="val 25000"/>
            <a:gd name="vf" fmla="val 115470"/>
          </a:avLst>
        </a:prstGeom>
      </dgm:spPr>
    </dgm:pt>
    <dgm:pt modelId="{65A6823D-7AB5-F040-8EF7-E5F1B9ACBA23}" type="pres">
      <dgm:prSet presAssocID="{BDF7FA6F-B7F2-5749-AF26-19A514032197}" presName="text2" presStyleCnt="0"/>
      <dgm:spPr/>
    </dgm:pt>
    <dgm:pt modelId="{831C4A92-F765-2F40-9D08-69F552B7FFBD}" type="pres">
      <dgm:prSet presAssocID="{BDF7FA6F-B7F2-5749-AF26-19A514032197}" presName="textRepeatNode" presStyleLbl="alignNode1" presStyleIdx="1" presStyleCnt="12">
        <dgm:presLayoutVars>
          <dgm:chMax val="0"/>
          <dgm:chPref val="0"/>
          <dgm:bulletEnabled val="1"/>
        </dgm:presLayoutVars>
      </dgm:prSet>
      <dgm:spPr/>
    </dgm:pt>
    <dgm:pt modelId="{C2005621-DF74-0948-A498-1D1D480462B1}" type="pres">
      <dgm:prSet presAssocID="{BDF7FA6F-B7F2-5749-AF26-19A514032197}" presName="textaccent2" presStyleCnt="0"/>
      <dgm:spPr/>
    </dgm:pt>
    <dgm:pt modelId="{1E5F461A-4E96-C948-8641-3B6CB3AAAA7D}" type="pres">
      <dgm:prSet presAssocID="{BDF7FA6F-B7F2-5749-AF26-19A514032197}" presName="accentRepeatNode" presStyleLbl="solidAlignAcc1" presStyleIdx="2" presStyleCnt="24"/>
      <dgm:spPr>
        <a:xfrm>
          <a:off x="1980938" y="1326937"/>
          <a:ext cx="91370" cy="78867"/>
        </a:xfrm>
        <a:prstGeom prst="hexagon">
          <a:avLst>
            <a:gd name="adj" fmla="val 25000"/>
            <a:gd name="vf" fmla="val 115470"/>
          </a:avLst>
        </a:prstGeom>
      </dgm:spPr>
    </dgm:pt>
    <dgm:pt modelId="{597C81BE-85FA-F046-A888-9087A49D4203}" type="pres">
      <dgm:prSet presAssocID="{584FDAD4-EE89-B243-9214-8034D6068663}" presName="image2" presStyleCnt="0"/>
      <dgm:spPr/>
    </dgm:pt>
    <dgm:pt modelId="{5F2A159B-B1F7-FC4C-8B7E-30BB3B9BBA37}" type="pres">
      <dgm:prSet presAssocID="{584FDAD4-EE89-B243-9214-8034D6068663}" presName="imageRepeatNode" presStyleLbl="alignAcc1" presStyleIdx="1" presStyleCnt="12"/>
      <dgm:spPr/>
    </dgm:pt>
    <dgm:pt modelId="{4EA1D006-4685-F648-A87C-A353E3FE1850}" type="pres">
      <dgm:prSet presAssocID="{584FDAD4-EE89-B243-9214-8034D6068663}" presName="imageaccent2" presStyleCnt="0"/>
      <dgm:spPr/>
    </dgm:pt>
    <dgm:pt modelId="{C2745AE8-E0CF-114F-9804-E68908B14E38}" type="pres">
      <dgm:prSet presAssocID="{584FDAD4-EE89-B243-9214-8034D6068663}" presName="accentRepeatNode" presStyleLbl="solidAlignAcc1" presStyleIdx="3" presStyleCnt="24"/>
      <dgm:spPr>
        <a:xfrm>
          <a:off x="2135057" y="1416977"/>
          <a:ext cx="91370" cy="78867"/>
        </a:xfrm>
        <a:prstGeom prst="hexagon">
          <a:avLst>
            <a:gd name="adj" fmla="val 25000"/>
            <a:gd name="vf" fmla="val 115470"/>
          </a:avLst>
        </a:prstGeom>
      </dgm:spPr>
    </dgm:pt>
    <dgm:pt modelId="{1C4D669D-9241-7A41-8C2D-40726F86D27C}" type="pres">
      <dgm:prSet presAssocID="{8851C9C8-654B-1C42-8BBF-CB1C52FC6DD6}" presName="text3" presStyleCnt="0"/>
      <dgm:spPr/>
    </dgm:pt>
    <dgm:pt modelId="{6D5FFC62-5ACE-9047-B3E2-3666E6AC2ACA}" type="pres">
      <dgm:prSet presAssocID="{8851C9C8-654B-1C42-8BBF-CB1C52FC6DD6}" presName="textRepeatNode" presStyleLbl="alignNode1" presStyleIdx="2" presStyleCnt="12">
        <dgm:presLayoutVars>
          <dgm:chMax val="0"/>
          <dgm:chPref val="0"/>
          <dgm:bulletEnabled val="1"/>
        </dgm:presLayoutVars>
      </dgm:prSet>
      <dgm:spPr/>
    </dgm:pt>
    <dgm:pt modelId="{081EBA25-8274-AC41-9696-B795D94026A4}" type="pres">
      <dgm:prSet presAssocID="{8851C9C8-654B-1C42-8BBF-CB1C52FC6DD6}" presName="textaccent3" presStyleCnt="0"/>
      <dgm:spPr/>
    </dgm:pt>
    <dgm:pt modelId="{6C4443AE-62A4-654C-83F2-C684757CB356}" type="pres">
      <dgm:prSet presAssocID="{8851C9C8-654B-1C42-8BBF-CB1C52FC6DD6}" presName="accentRepeatNode" presStyleLbl="solidAlignAcc1" presStyleIdx="4" presStyleCnt="24"/>
      <dgm:spPr>
        <a:xfrm>
          <a:off x="1300612" y="383490"/>
          <a:ext cx="91370" cy="78867"/>
        </a:xfrm>
        <a:prstGeom prst="hexagon">
          <a:avLst>
            <a:gd name="adj" fmla="val 25000"/>
            <a:gd name="vf" fmla="val 115470"/>
          </a:avLst>
        </a:prstGeom>
      </dgm:spPr>
    </dgm:pt>
    <dgm:pt modelId="{82322FD9-45FF-DD43-9912-753028CC7828}" type="pres">
      <dgm:prSet presAssocID="{C5E870A9-5052-BC4D-83DF-662071FC319A}" presName="image3" presStyleCnt="0"/>
      <dgm:spPr/>
    </dgm:pt>
    <dgm:pt modelId="{ACFE4BF3-9F0B-4B4E-A8DB-332E928A3C5A}" type="pres">
      <dgm:prSet presAssocID="{C5E870A9-5052-BC4D-83DF-662071FC319A}" presName="imageRepeatNode" presStyleLbl="alignAcc1" presStyleIdx="2" presStyleCnt="12"/>
      <dgm:spPr/>
    </dgm:pt>
    <dgm:pt modelId="{00DE9154-196D-1045-BF93-D5CA0765A88E}" type="pres">
      <dgm:prSet presAssocID="{C5E870A9-5052-BC4D-83DF-662071FC319A}" presName="imageaccent3" presStyleCnt="0"/>
      <dgm:spPr/>
    </dgm:pt>
    <dgm:pt modelId="{BB0DE2CA-EA0C-5846-A5C9-4A27C6574C16}" type="pres">
      <dgm:prSet presAssocID="{C5E870A9-5052-BC4D-83DF-662071FC319A}" presName="accentRepeatNode" presStyleLbl="solidAlignAcc1" presStyleIdx="5" presStyleCnt="24"/>
      <dgm:spPr>
        <a:xfrm>
          <a:off x="1463538" y="298380"/>
          <a:ext cx="91370" cy="78867"/>
        </a:xfrm>
        <a:prstGeom prst="hexagon">
          <a:avLst>
            <a:gd name="adj" fmla="val 25000"/>
            <a:gd name="vf" fmla="val 115470"/>
          </a:avLst>
        </a:prstGeom>
      </dgm:spPr>
    </dgm:pt>
    <dgm:pt modelId="{13189802-4ABE-C14C-8559-E3BA5305D44C}" type="pres">
      <dgm:prSet presAssocID="{44385059-1A6A-7849-9ADD-35845BC3DA96}" presName="text4" presStyleCnt="0"/>
      <dgm:spPr/>
    </dgm:pt>
    <dgm:pt modelId="{80DFF048-3FF8-894C-A21C-841170C6560E}" type="pres">
      <dgm:prSet presAssocID="{44385059-1A6A-7849-9ADD-35845BC3DA96}" presName="textRepeatNode" presStyleLbl="alignNode1" presStyleIdx="3" presStyleCnt="12">
        <dgm:presLayoutVars>
          <dgm:chMax val="0"/>
          <dgm:chPref val="0"/>
          <dgm:bulletEnabled val="1"/>
        </dgm:presLayoutVars>
      </dgm:prSet>
      <dgm:spPr/>
    </dgm:pt>
    <dgm:pt modelId="{C02BA0F3-98C4-B740-8610-14B9D2C28C4B}" type="pres">
      <dgm:prSet presAssocID="{44385059-1A6A-7849-9ADD-35845BC3DA96}" presName="textaccent4" presStyleCnt="0"/>
      <dgm:spPr/>
    </dgm:pt>
    <dgm:pt modelId="{1A2EADD8-2F4F-3E4D-B1BD-720AAEEC2D74}" type="pres">
      <dgm:prSet presAssocID="{44385059-1A6A-7849-9ADD-35845BC3DA96}" presName="accentRepeatNode" presStyleLbl="solidAlignAcc1" presStyleIdx="6" presStyleCnt="24"/>
      <dgm:spPr>
        <a:xfrm>
          <a:off x="2794468" y="671026"/>
          <a:ext cx="91370" cy="78867"/>
        </a:xfrm>
        <a:prstGeom prst="hexagon">
          <a:avLst>
            <a:gd name="adj" fmla="val 25000"/>
            <a:gd name="vf" fmla="val 115470"/>
          </a:avLst>
        </a:prstGeom>
      </dgm:spPr>
    </dgm:pt>
    <dgm:pt modelId="{412571F4-BF8D-0C4C-AAE6-260F778E0D70}" type="pres">
      <dgm:prSet presAssocID="{88BC695D-B42D-8A4C-8EBA-D527A5D8CEB2}" presName="image4" presStyleCnt="0"/>
      <dgm:spPr/>
    </dgm:pt>
    <dgm:pt modelId="{4920C12B-BA5C-3B45-B689-A7D284A19BA3}" type="pres">
      <dgm:prSet presAssocID="{88BC695D-B42D-8A4C-8EBA-D527A5D8CEB2}" presName="imageRepeatNode" presStyleLbl="alignAcc1" presStyleIdx="3" presStyleCnt="12"/>
      <dgm:spPr/>
    </dgm:pt>
    <dgm:pt modelId="{3295132B-59C8-2E47-A5C8-05ED331984DE}" type="pres">
      <dgm:prSet presAssocID="{88BC695D-B42D-8A4C-8EBA-D527A5D8CEB2}" presName="imageaccent4" presStyleCnt="0"/>
      <dgm:spPr/>
    </dgm:pt>
    <dgm:pt modelId="{7C16BCB8-E3B4-0245-8D44-AD808117246F}" type="pres">
      <dgm:prSet presAssocID="{88BC695D-B42D-8A4C-8EBA-D527A5D8CEB2}" presName="accentRepeatNode" presStyleLbl="solidAlignAcc1" presStyleIdx="7" presStyleCnt="24"/>
      <dgm:spPr>
        <a:xfrm>
          <a:off x="2943633" y="763366"/>
          <a:ext cx="91370" cy="78867"/>
        </a:xfrm>
        <a:prstGeom prst="hexagon">
          <a:avLst>
            <a:gd name="adj" fmla="val 25000"/>
            <a:gd name="vf" fmla="val 115470"/>
          </a:avLst>
        </a:prstGeom>
      </dgm:spPr>
    </dgm:pt>
    <dgm:pt modelId="{29DE9330-B15D-4345-9CC9-549F68569C84}" type="pres">
      <dgm:prSet presAssocID="{DCC05EBC-375A-BA4B-841F-2A01DC38B330}" presName="text5" presStyleCnt="0"/>
      <dgm:spPr/>
    </dgm:pt>
    <dgm:pt modelId="{A36DCF00-CC1C-6D44-924F-C087FEA7F8E1}" type="pres">
      <dgm:prSet presAssocID="{DCC05EBC-375A-BA4B-841F-2A01DC38B330}" presName="textRepeatNode" presStyleLbl="alignNode1" presStyleIdx="4" presStyleCnt="12">
        <dgm:presLayoutVars>
          <dgm:chMax val="0"/>
          <dgm:chPref val="0"/>
          <dgm:bulletEnabled val="1"/>
        </dgm:presLayoutVars>
      </dgm:prSet>
      <dgm:spPr/>
    </dgm:pt>
    <dgm:pt modelId="{30A30441-05B4-2543-8122-E5007436A433}" type="pres">
      <dgm:prSet presAssocID="{DCC05EBC-375A-BA4B-841F-2A01DC38B330}" presName="textaccent5" presStyleCnt="0"/>
      <dgm:spPr/>
    </dgm:pt>
    <dgm:pt modelId="{AB525768-D704-094E-8272-6F3BC52A52A1}" type="pres">
      <dgm:prSet presAssocID="{DCC05EBC-375A-BA4B-841F-2A01DC38B330}" presName="accentRepeatNode" presStyleLbl="solidAlignAcc1" presStyleIdx="8" presStyleCnt="24"/>
      <dgm:spPr>
        <a:xfrm>
          <a:off x="3469290" y="308895"/>
          <a:ext cx="91370" cy="78867"/>
        </a:xfrm>
        <a:prstGeom prst="hexagon">
          <a:avLst>
            <a:gd name="adj" fmla="val 25000"/>
            <a:gd name="vf" fmla="val 115470"/>
          </a:avLst>
        </a:prstGeom>
      </dgm:spPr>
    </dgm:pt>
    <dgm:pt modelId="{3A52D676-329C-2D42-96FD-A1177CC18536}" type="pres">
      <dgm:prSet presAssocID="{DECFE2E1-7813-CE43-9C37-5BAEBEEF060D}" presName="image5" presStyleCnt="0"/>
      <dgm:spPr/>
    </dgm:pt>
    <dgm:pt modelId="{61BB81A1-57C2-6A45-ADB9-628EB446C764}" type="pres">
      <dgm:prSet presAssocID="{DECFE2E1-7813-CE43-9C37-5BAEBEEF060D}" presName="imageRepeatNode" presStyleLbl="alignAcc1" presStyleIdx="4" presStyleCnt="12"/>
      <dgm:spPr/>
    </dgm:pt>
    <dgm:pt modelId="{3F5E9920-A5AD-3B42-B2EB-93E97A0D39A7}" type="pres">
      <dgm:prSet presAssocID="{DECFE2E1-7813-CE43-9C37-5BAEBEEF060D}" presName="imageaccent5" presStyleCnt="0"/>
      <dgm:spPr/>
    </dgm:pt>
    <dgm:pt modelId="{30406C80-41AC-A640-A446-41A2158DD675}" type="pres">
      <dgm:prSet presAssocID="{DECFE2E1-7813-CE43-9C37-5BAEBEEF060D}" presName="accentRepeatNode" presStyleLbl="solidAlignAcc1" presStyleIdx="9" presStyleCnt="24"/>
      <dgm:spPr>
        <a:xfrm>
          <a:off x="3621758" y="397621"/>
          <a:ext cx="91370" cy="78867"/>
        </a:xfrm>
        <a:prstGeom prst="hexagon">
          <a:avLst>
            <a:gd name="adj" fmla="val 25000"/>
            <a:gd name="vf" fmla="val 115470"/>
          </a:avLst>
        </a:prstGeom>
      </dgm:spPr>
    </dgm:pt>
    <dgm:pt modelId="{C173804E-9A8D-4C4C-B0A4-C7DE54808674}" type="pres">
      <dgm:prSet presAssocID="{CAEBF6E4-42F9-7A45-8373-846904FF261B}" presName="text6" presStyleCnt="0"/>
      <dgm:spPr/>
    </dgm:pt>
    <dgm:pt modelId="{DD09564E-CCBB-2346-A55C-8C3404180B20}" type="pres">
      <dgm:prSet presAssocID="{CAEBF6E4-42F9-7A45-8373-846904FF261B}" presName="textRepeatNode" presStyleLbl="alignNode1" presStyleIdx="5" presStyleCnt="12">
        <dgm:presLayoutVars>
          <dgm:chMax val="0"/>
          <dgm:chPref val="0"/>
          <dgm:bulletEnabled val="1"/>
        </dgm:presLayoutVars>
      </dgm:prSet>
      <dgm:spPr/>
    </dgm:pt>
    <dgm:pt modelId="{A990B9B3-CC4C-EF40-8BD0-79D85406D9AD}" type="pres">
      <dgm:prSet presAssocID="{CAEBF6E4-42F9-7A45-8373-846904FF261B}" presName="textaccent6" presStyleCnt="0"/>
      <dgm:spPr/>
    </dgm:pt>
    <dgm:pt modelId="{B9A73D9D-92B9-9B47-B36B-66B6C02E4CC0}" type="pres">
      <dgm:prSet presAssocID="{CAEBF6E4-42F9-7A45-8373-846904FF261B}" presName="accentRepeatNode" presStyleLbl="solidAlignAcc1" presStyleIdx="10" presStyleCnt="24"/>
      <dgm:spPr>
        <a:xfrm>
          <a:off x="3620657" y="1715685"/>
          <a:ext cx="91370" cy="78867"/>
        </a:xfrm>
        <a:prstGeom prst="hexagon">
          <a:avLst>
            <a:gd name="adj" fmla="val 25000"/>
            <a:gd name="vf" fmla="val 115470"/>
          </a:avLst>
        </a:prstGeom>
      </dgm:spPr>
    </dgm:pt>
    <dgm:pt modelId="{1FB9225A-907C-BE40-8D31-B81802531765}" type="pres">
      <dgm:prSet presAssocID="{56ADAF8E-F405-D049-B216-C067EDCD2537}" presName="image6" presStyleCnt="0"/>
      <dgm:spPr/>
    </dgm:pt>
    <dgm:pt modelId="{16BF7D81-74B7-8541-BABF-DB6EBA6F4AA1}" type="pres">
      <dgm:prSet presAssocID="{56ADAF8E-F405-D049-B216-C067EDCD2537}" presName="imageRepeatNode" presStyleLbl="alignAcc1" presStyleIdx="5" presStyleCnt="12"/>
      <dgm:spPr/>
    </dgm:pt>
    <dgm:pt modelId="{1C357903-C4BE-7640-999B-55B92BBB359C}" type="pres">
      <dgm:prSet presAssocID="{56ADAF8E-F405-D049-B216-C067EDCD2537}" presName="imageaccent6" presStyleCnt="0"/>
      <dgm:spPr/>
    </dgm:pt>
    <dgm:pt modelId="{53B30E37-A7A5-E24E-B750-C74FA3142575}" type="pres">
      <dgm:prSet presAssocID="{56ADAF8E-F405-D049-B216-C067EDCD2537}" presName="accentRepeatNode" presStyleLbl="solidAlignAcc1" presStyleIdx="11" presStyleCnt="24"/>
      <dgm:spPr>
        <a:xfrm>
          <a:off x="3475345" y="1789952"/>
          <a:ext cx="91370" cy="78867"/>
        </a:xfrm>
        <a:prstGeom prst="hexagon">
          <a:avLst>
            <a:gd name="adj" fmla="val 25000"/>
            <a:gd name="vf" fmla="val 115470"/>
          </a:avLst>
        </a:prstGeom>
      </dgm:spPr>
    </dgm:pt>
    <dgm:pt modelId="{A32F3BC9-BF4A-794D-A583-DA56F024A4D1}" type="pres">
      <dgm:prSet presAssocID="{BCA2F846-C6C3-BD4C-A0CD-A3EA92B8A255}" presName="text7" presStyleCnt="0"/>
      <dgm:spPr/>
    </dgm:pt>
    <dgm:pt modelId="{2D3C5854-F096-8F46-B118-2D7C268E10AE}" type="pres">
      <dgm:prSet presAssocID="{BCA2F846-C6C3-BD4C-A0CD-A3EA92B8A255}" presName="textRepeatNode" presStyleLbl="alignNode1" presStyleIdx="6" presStyleCnt="12">
        <dgm:presLayoutVars>
          <dgm:chMax val="0"/>
          <dgm:chPref val="0"/>
          <dgm:bulletEnabled val="1"/>
        </dgm:presLayoutVars>
      </dgm:prSet>
      <dgm:spPr/>
    </dgm:pt>
    <dgm:pt modelId="{4C204CBA-70B3-1345-A524-F1C20ECE477A}" type="pres">
      <dgm:prSet presAssocID="{BCA2F846-C6C3-BD4C-A0CD-A3EA92B8A255}" presName="textaccent7" presStyleCnt="0"/>
      <dgm:spPr/>
    </dgm:pt>
    <dgm:pt modelId="{2F413419-49D2-2B43-9C46-960836711DCA}" type="pres">
      <dgm:prSet presAssocID="{BCA2F846-C6C3-BD4C-A0CD-A3EA92B8A255}" presName="accentRepeatNode" presStyleLbl="solidAlignAcc1" presStyleIdx="12" presStyleCnt="24"/>
      <dgm:spPr>
        <a:xfrm>
          <a:off x="1462987" y="1788637"/>
          <a:ext cx="91370" cy="78867"/>
        </a:xfrm>
        <a:prstGeom prst="hexagon">
          <a:avLst>
            <a:gd name="adj" fmla="val 25000"/>
            <a:gd name="vf" fmla="val 115470"/>
          </a:avLst>
        </a:prstGeom>
      </dgm:spPr>
    </dgm:pt>
    <dgm:pt modelId="{2169570B-AF83-0E43-A7FE-E2C5DB8FEE65}" type="pres">
      <dgm:prSet presAssocID="{AE2229F1-A6A5-0B45-B90D-722245FEF07B}" presName="image7" presStyleCnt="0"/>
      <dgm:spPr/>
    </dgm:pt>
    <dgm:pt modelId="{02C540F4-766B-9E4A-941E-8ECD6324503B}" type="pres">
      <dgm:prSet presAssocID="{AE2229F1-A6A5-0B45-B90D-722245FEF07B}" presName="imageRepeatNode" presStyleLbl="alignAcc1" presStyleIdx="6" presStyleCnt="12"/>
      <dgm:spPr/>
    </dgm:pt>
    <dgm:pt modelId="{E463882C-9C4B-FF4D-A316-F8AF2E0BD73F}" type="pres">
      <dgm:prSet presAssocID="{AE2229F1-A6A5-0B45-B90D-722245FEF07B}" presName="imageaccent7" presStyleCnt="0"/>
      <dgm:spPr/>
    </dgm:pt>
    <dgm:pt modelId="{FF3313BB-E1A4-124C-ABB0-DC247B5651A5}" type="pres">
      <dgm:prSet presAssocID="{AE2229F1-A6A5-0B45-B90D-722245FEF07B}" presName="accentRepeatNode" presStyleLbl="solidAlignAcc1" presStyleIdx="13" presStyleCnt="24"/>
      <dgm:spPr>
        <a:xfrm>
          <a:off x="1300061" y="1874077"/>
          <a:ext cx="91370" cy="78867"/>
        </a:xfrm>
        <a:prstGeom prst="hexagon">
          <a:avLst>
            <a:gd name="adj" fmla="val 25000"/>
            <a:gd name="vf" fmla="val 115470"/>
          </a:avLst>
        </a:prstGeom>
      </dgm:spPr>
    </dgm:pt>
    <dgm:pt modelId="{11BD2369-03A2-AB47-B8CD-C08672331F05}" type="pres">
      <dgm:prSet presAssocID="{4473AADF-CC77-FA48-8855-5CB1F44AFC87}" presName="text8" presStyleCnt="0"/>
      <dgm:spPr/>
    </dgm:pt>
    <dgm:pt modelId="{93D445F4-353F-2249-91A6-0AF56E354C8B}" type="pres">
      <dgm:prSet presAssocID="{4473AADF-CC77-FA48-8855-5CB1F44AFC87}" presName="textRepeatNode" presStyleLbl="alignNode1" presStyleIdx="7" presStyleCnt="12">
        <dgm:presLayoutVars>
          <dgm:chMax val="0"/>
          <dgm:chPref val="0"/>
          <dgm:bulletEnabled val="1"/>
        </dgm:presLayoutVars>
      </dgm:prSet>
      <dgm:spPr/>
    </dgm:pt>
    <dgm:pt modelId="{6943FFB7-26C4-B84B-B911-714484C8951B}" type="pres">
      <dgm:prSet presAssocID="{4473AADF-CC77-FA48-8855-5CB1F44AFC87}" presName="textaccent8" presStyleCnt="0"/>
      <dgm:spPr/>
    </dgm:pt>
    <dgm:pt modelId="{C6AF5B5F-60B6-9C48-B233-24ABFBE89343}" type="pres">
      <dgm:prSet presAssocID="{4473AADF-CC77-FA48-8855-5CB1F44AFC87}" presName="accentRepeatNode" presStyleLbl="solidAlignAcc1" presStyleIdx="14" presStyleCnt="24"/>
      <dgm:spPr>
        <a:xfrm>
          <a:off x="4292177" y="2092933"/>
          <a:ext cx="91370" cy="78867"/>
        </a:xfrm>
        <a:prstGeom prst="hexagon">
          <a:avLst>
            <a:gd name="adj" fmla="val 25000"/>
            <a:gd name="vf" fmla="val 115470"/>
          </a:avLst>
        </a:prstGeom>
      </dgm:spPr>
    </dgm:pt>
    <dgm:pt modelId="{07C9ACCA-788D-894A-B96B-C62297974E06}" type="pres">
      <dgm:prSet presAssocID="{85DABE29-B7AB-3640-88AF-DE2A399A02DF}" presName="image8" presStyleCnt="0"/>
      <dgm:spPr/>
    </dgm:pt>
    <dgm:pt modelId="{33D127B4-DAD7-DB4E-9255-3634504D1A80}" type="pres">
      <dgm:prSet presAssocID="{85DABE29-B7AB-3640-88AF-DE2A399A02DF}" presName="imageRepeatNode" presStyleLbl="alignAcc1" presStyleIdx="7" presStyleCnt="12"/>
      <dgm:spPr/>
    </dgm:pt>
    <dgm:pt modelId="{76AE9755-E93C-0C45-B857-A71F0EA25E13}" type="pres">
      <dgm:prSet presAssocID="{85DABE29-B7AB-3640-88AF-DE2A399A02DF}" presName="imageaccent8" presStyleCnt="0"/>
      <dgm:spPr/>
    </dgm:pt>
    <dgm:pt modelId="{F0370223-9BDF-D34C-8FEE-9B467AA6AEA8}" type="pres">
      <dgm:prSet presAssocID="{85DABE29-B7AB-3640-88AF-DE2A399A02DF}" presName="accentRepeatNode" presStyleLbl="solidAlignAcc1" presStyleIdx="15" presStyleCnt="24"/>
      <dgm:spPr>
        <a:xfrm>
          <a:off x="4146864" y="2167199"/>
          <a:ext cx="91370" cy="78867"/>
        </a:xfrm>
        <a:prstGeom prst="hexagon">
          <a:avLst>
            <a:gd name="adj" fmla="val 25000"/>
            <a:gd name="vf" fmla="val 115470"/>
          </a:avLst>
        </a:prstGeom>
      </dgm:spPr>
    </dgm:pt>
    <dgm:pt modelId="{4A5D2757-1BFF-EA4B-B322-664E2258EEE6}" type="pres">
      <dgm:prSet presAssocID="{06110749-FE0F-104C-861F-78FBEB2B9037}" presName="text9" presStyleCnt="0"/>
      <dgm:spPr/>
    </dgm:pt>
    <dgm:pt modelId="{AF9266FD-A40F-5649-9005-7475C34FB47B}" type="pres">
      <dgm:prSet presAssocID="{06110749-FE0F-104C-861F-78FBEB2B9037}" presName="textRepeatNode" presStyleLbl="alignNode1" presStyleIdx="8" presStyleCnt="12">
        <dgm:presLayoutVars>
          <dgm:chMax val="0"/>
          <dgm:chPref val="0"/>
          <dgm:bulletEnabled val="1"/>
        </dgm:presLayoutVars>
      </dgm:prSet>
      <dgm:spPr/>
    </dgm:pt>
    <dgm:pt modelId="{7293C0AB-DE06-B04E-835D-5B22628D217B}" type="pres">
      <dgm:prSet presAssocID="{06110749-FE0F-104C-861F-78FBEB2B9037}" presName="textaccent9" presStyleCnt="0"/>
      <dgm:spPr/>
    </dgm:pt>
    <dgm:pt modelId="{62B46830-A665-B242-BA7C-0E48C25B0E57}" type="pres">
      <dgm:prSet presAssocID="{06110749-FE0F-104C-861F-78FBEB2B9037}" presName="accentRepeatNode" presStyleLbl="solidAlignAcc1" presStyleIdx="16" presStyleCnt="24"/>
      <dgm:spPr>
        <a:xfrm>
          <a:off x="4681878" y="606618"/>
          <a:ext cx="91370" cy="78867"/>
        </a:xfrm>
        <a:prstGeom prst="hexagon">
          <a:avLst>
            <a:gd name="adj" fmla="val 25000"/>
            <a:gd name="vf" fmla="val 115470"/>
          </a:avLst>
        </a:prstGeom>
      </dgm:spPr>
    </dgm:pt>
    <dgm:pt modelId="{6562C275-55A9-2541-B35D-D0D3CD057D93}" type="pres">
      <dgm:prSet presAssocID="{08EBA845-18D1-C746-975E-C591AB71DAF8}" presName="image9" presStyleCnt="0"/>
      <dgm:spPr/>
    </dgm:pt>
    <dgm:pt modelId="{98ACDE68-0A53-2443-94AB-7DA9AB7245AC}" type="pres">
      <dgm:prSet presAssocID="{08EBA845-18D1-C746-975E-C591AB71DAF8}" presName="imageRepeatNode" presStyleLbl="alignAcc1" presStyleIdx="8" presStyleCnt="12"/>
      <dgm:spPr/>
    </dgm:pt>
    <dgm:pt modelId="{9BEE186E-9F6D-FA44-8BB1-BAB01ACEBBD0}" type="pres">
      <dgm:prSet presAssocID="{08EBA845-18D1-C746-975E-C591AB71DAF8}" presName="imageaccent9" presStyleCnt="0"/>
      <dgm:spPr/>
    </dgm:pt>
    <dgm:pt modelId="{079B241B-C6F1-7142-A5CA-F03B599D263A}" type="pres">
      <dgm:prSet presAssocID="{08EBA845-18D1-C746-975E-C591AB71DAF8}" presName="accentRepeatNode" presStyleLbl="solidAlignAcc1" presStyleIdx="17" presStyleCnt="24"/>
      <dgm:spPr>
        <a:xfrm>
          <a:off x="4681878" y="761723"/>
          <a:ext cx="91370" cy="78867"/>
        </a:xfrm>
        <a:prstGeom prst="hexagon">
          <a:avLst>
            <a:gd name="adj" fmla="val 25000"/>
            <a:gd name="vf" fmla="val 115470"/>
          </a:avLst>
        </a:prstGeom>
      </dgm:spPr>
    </dgm:pt>
    <dgm:pt modelId="{253C35D7-C980-A54E-80F5-FCB8D3EC35B1}" type="pres">
      <dgm:prSet presAssocID="{AF0CD96B-125A-274D-9446-34C645F305C0}" presName="text10" presStyleCnt="0"/>
      <dgm:spPr/>
    </dgm:pt>
    <dgm:pt modelId="{122E911D-253B-9747-AF80-387E6071170F}" type="pres">
      <dgm:prSet presAssocID="{AF0CD96B-125A-274D-9446-34C645F305C0}" presName="textRepeatNode" presStyleLbl="alignNode1" presStyleIdx="9" presStyleCnt="12">
        <dgm:presLayoutVars>
          <dgm:chMax val="0"/>
          <dgm:chPref val="0"/>
          <dgm:bulletEnabled val="1"/>
        </dgm:presLayoutVars>
      </dgm:prSet>
      <dgm:spPr/>
    </dgm:pt>
    <dgm:pt modelId="{45F50B42-2966-D748-AB0E-3A5EFA92C7FF}" type="pres">
      <dgm:prSet presAssocID="{AF0CD96B-125A-274D-9446-34C645F305C0}" presName="textaccent10" presStyleCnt="0"/>
      <dgm:spPr/>
    </dgm:pt>
    <dgm:pt modelId="{64827836-F540-6840-BEAC-51AD816EF1F6}" type="pres">
      <dgm:prSet presAssocID="{AF0CD96B-125A-274D-9446-34C645F305C0}" presName="accentRepeatNode" presStyleLbl="solidAlignAcc1" presStyleIdx="18" presStyleCnt="24"/>
      <dgm:spPr>
        <a:xfrm>
          <a:off x="2268260" y="2457364"/>
          <a:ext cx="91370" cy="78867"/>
        </a:xfrm>
        <a:prstGeom prst="hexagon">
          <a:avLst>
            <a:gd name="adj" fmla="val 25000"/>
            <a:gd name="vf" fmla="val 115470"/>
          </a:avLst>
        </a:prstGeom>
      </dgm:spPr>
    </dgm:pt>
    <dgm:pt modelId="{9999AE8A-28D0-C34D-9F3F-2FFF1387C6A1}" type="pres">
      <dgm:prSet presAssocID="{0999CB5E-197C-2045-9A1B-55C2802D3F56}" presName="image10" presStyleCnt="0"/>
      <dgm:spPr/>
    </dgm:pt>
    <dgm:pt modelId="{B5F01A72-4204-8245-A690-ACE9B4274F27}" type="pres">
      <dgm:prSet presAssocID="{0999CB5E-197C-2045-9A1B-55C2802D3F56}" presName="imageRepeatNode" presStyleLbl="alignAcc1" presStyleIdx="9" presStyleCnt="12"/>
      <dgm:spPr/>
    </dgm:pt>
    <dgm:pt modelId="{B2FFB615-8BC1-E340-B771-FA63315E7FF9}" type="pres">
      <dgm:prSet presAssocID="{0999CB5E-197C-2045-9A1B-55C2802D3F56}" presName="imageaccent10" presStyleCnt="0"/>
      <dgm:spPr/>
    </dgm:pt>
    <dgm:pt modelId="{6459DC3D-2F5C-1047-8068-A3D0880F916B}" type="pres">
      <dgm:prSet presAssocID="{0999CB5E-197C-2045-9A1B-55C2802D3F56}" presName="accentRepeatNode" presStyleLbl="solidAlignAcc1" presStyleIdx="19" presStyleCnt="24"/>
      <dgm:spPr>
        <a:xfrm>
          <a:off x="2122948" y="2531630"/>
          <a:ext cx="91370" cy="78867"/>
        </a:xfrm>
        <a:prstGeom prst="hexagon">
          <a:avLst>
            <a:gd name="adj" fmla="val 25000"/>
            <a:gd name="vf" fmla="val 115470"/>
          </a:avLst>
        </a:prstGeom>
      </dgm:spPr>
    </dgm:pt>
    <dgm:pt modelId="{F1F35457-B822-5D4C-B9FB-24877F7C571C}" type="pres">
      <dgm:prSet presAssocID="{7BADF3F0-D38D-6E4B-A365-A87374EC59B6}" presName="text11" presStyleCnt="0"/>
      <dgm:spPr/>
    </dgm:pt>
    <dgm:pt modelId="{49727908-1653-9246-85F6-D0FC354AF662}" type="pres">
      <dgm:prSet presAssocID="{7BADF3F0-D38D-6E4B-A365-A87374EC59B6}" presName="textRepeatNode" presStyleLbl="alignNode1" presStyleIdx="10" presStyleCnt="12">
        <dgm:presLayoutVars>
          <dgm:chMax val="0"/>
          <dgm:chPref val="0"/>
          <dgm:bulletEnabled val="1"/>
        </dgm:presLayoutVars>
      </dgm:prSet>
      <dgm:spPr/>
    </dgm:pt>
    <dgm:pt modelId="{D417450C-C821-7648-809F-A3CABD3F922B}" type="pres">
      <dgm:prSet presAssocID="{7BADF3F0-D38D-6E4B-A365-A87374EC59B6}" presName="textaccent11" presStyleCnt="0"/>
      <dgm:spPr/>
    </dgm:pt>
    <dgm:pt modelId="{FC180F63-F82E-1444-AC71-0930C6439352}" type="pres">
      <dgm:prSet presAssocID="{7BADF3F0-D38D-6E4B-A365-A87374EC59B6}" presName="accentRepeatNode" presStyleLbl="solidAlignAcc1" presStyleIdx="20" presStyleCnt="24"/>
      <dgm:spPr>
        <a:xfrm>
          <a:off x="3479198" y="2912492"/>
          <a:ext cx="91370" cy="78867"/>
        </a:xfrm>
        <a:prstGeom prst="hexagon">
          <a:avLst>
            <a:gd name="adj" fmla="val 25000"/>
            <a:gd name="vf" fmla="val 115470"/>
          </a:avLst>
        </a:prstGeom>
      </dgm:spPr>
    </dgm:pt>
    <dgm:pt modelId="{5DAE93F2-6098-FC44-913F-B3E51ADFE199}" type="pres">
      <dgm:prSet presAssocID="{651F8B5A-D074-6D4D-BCAA-EE5248101994}" presName="image11" presStyleCnt="0"/>
      <dgm:spPr/>
    </dgm:pt>
    <dgm:pt modelId="{FD74B5F8-CD24-5C4F-904B-577F3CE4EF37}" type="pres">
      <dgm:prSet presAssocID="{651F8B5A-D074-6D4D-BCAA-EE5248101994}" presName="imageRepeatNode" presStyleLbl="alignAcc1" presStyleIdx="10" presStyleCnt="12"/>
      <dgm:spPr/>
    </dgm:pt>
    <dgm:pt modelId="{C1204D65-A1FB-D547-9FEC-D500215C6B6F}" type="pres">
      <dgm:prSet presAssocID="{651F8B5A-D074-6D4D-BCAA-EE5248101994}" presName="imageaccent11" presStyleCnt="0"/>
      <dgm:spPr/>
    </dgm:pt>
    <dgm:pt modelId="{C23CAF55-7581-B240-B111-43C09AD131C0}" type="pres">
      <dgm:prSet presAssocID="{651F8B5A-D074-6D4D-BCAA-EE5248101994}" presName="accentRepeatNode" presStyleLbl="solidAlignAcc1" presStyleIdx="21" presStyleCnt="24"/>
      <dgm:spPr>
        <a:xfrm>
          <a:off x="3325078" y="2822452"/>
          <a:ext cx="91370" cy="78867"/>
        </a:xfrm>
        <a:prstGeom prst="hexagon">
          <a:avLst>
            <a:gd name="adj" fmla="val 25000"/>
            <a:gd name="vf" fmla="val 115470"/>
          </a:avLst>
        </a:prstGeom>
      </dgm:spPr>
    </dgm:pt>
    <dgm:pt modelId="{7183EFCD-47F5-1F4D-B9EF-DC14E3508BCF}" type="pres">
      <dgm:prSet presAssocID="{BB5AC684-987F-644E-A910-65B6EBF247FE}" presName="text12" presStyleCnt="0"/>
      <dgm:spPr/>
    </dgm:pt>
    <dgm:pt modelId="{B1AF4421-DD1E-7141-BB91-723A61BEA8D6}" type="pres">
      <dgm:prSet presAssocID="{BB5AC684-987F-644E-A910-65B6EBF247FE}" presName="textRepeatNode" presStyleLbl="alignNode1" presStyleIdx="11" presStyleCnt="12">
        <dgm:presLayoutVars>
          <dgm:chMax val="0"/>
          <dgm:chPref val="0"/>
          <dgm:bulletEnabled val="1"/>
        </dgm:presLayoutVars>
      </dgm:prSet>
      <dgm:spPr/>
    </dgm:pt>
    <dgm:pt modelId="{6174D5B2-A1D5-3846-A7A4-8CB65679125F}" type="pres">
      <dgm:prSet presAssocID="{BB5AC684-987F-644E-A910-65B6EBF247FE}" presName="textaccent12" presStyleCnt="0"/>
      <dgm:spPr/>
    </dgm:pt>
    <dgm:pt modelId="{06003697-97D3-D94B-A7EB-66664316DF73}" type="pres">
      <dgm:prSet presAssocID="{BB5AC684-987F-644E-A910-65B6EBF247FE}" presName="accentRepeatNode" presStyleLbl="solidAlignAcc1" presStyleIdx="22" presStyleCnt="24"/>
      <dgm:spPr>
        <a:xfrm>
          <a:off x="4822237" y="2543132"/>
          <a:ext cx="91370" cy="78867"/>
        </a:xfrm>
        <a:prstGeom prst="hexagon">
          <a:avLst>
            <a:gd name="adj" fmla="val 25000"/>
            <a:gd name="vf" fmla="val 115470"/>
          </a:avLst>
        </a:prstGeom>
      </dgm:spPr>
    </dgm:pt>
    <dgm:pt modelId="{7CE2A7AB-49E2-1D47-A2B1-499CFCEEB600}" type="pres">
      <dgm:prSet presAssocID="{BBD2D8C4-A2CD-834B-BFBC-ECF4921261CC}" presName="image12" presStyleCnt="0"/>
      <dgm:spPr/>
    </dgm:pt>
    <dgm:pt modelId="{62E7D779-63EF-7847-93F1-9C354642877C}" type="pres">
      <dgm:prSet presAssocID="{BBD2D8C4-A2CD-834B-BFBC-ECF4921261CC}" presName="imageRepeatNode" presStyleLbl="alignAcc1" presStyleIdx="11" presStyleCnt="12"/>
      <dgm:spPr/>
    </dgm:pt>
    <dgm:pt modelId="{61781DBA-B9CE-294D-AB53-15413E06025B}" type="pres">
      <dgm:prSet presAssocID="{BBD2D8C4-A2CD-834B-BFBC-ECF4921261CC}" presName="imageaccent12" presStyleCnt="0"/>
      <dgm:spPr/>
    </dgm:pt>
    <dgm:pt modelId="{B8E8F8CC-1ADC-794D-BFA5-9975E1C56A00}" type="pres">
      <dgm:prSet presAssocID="{BBD2D8C4-A2CD-834B-BFBC-ECF4921261CC}" presName="accentRepeatNode" presStyleLbl="solidAlignAcc1" presStyleIdx="23" presStyleCnt="24"/>
      <dgm:spPr>
        <a:xfrm>
          <a:off x="4967549" y="2468865"/>
          <a:ext cx="91370" cy="78867"/>
        </a:xfrm>
        <a:prstGeom prst="hexagon">
          <a:avLst>
            <a:gd name="adj" fmla="val 25000"/>
            <a:gd name="vf" fmla="val 115470"/>
          </a:avLst>
        </a:prstGeom>
      </dgm:spPr>
    </dgm:pt>
  </dgm:ptLst>
  <dgm:cxnLst>
    <dgm:cxn modelId="{1BB96C70-AD37-9B4B-89EB-4088DE933B93}" srcId="{C95C5CCC-26AB-2944-8106-35503368838E}" destId="{4473AADF-CC77-FA48-8855-5CB1F44AFC87}" srcOrd="7" destOrd="0" parTransId="{E871C804-A8EB-B146-9A2D-B70B17EECC36}" sibTransId="{85DABE29-B7AB-3640-88AF-DE2A399A02DF}"/>
    <dgm:cxn modelId="{E9B04E74-FE87-0946-9805-01401E21DB13}" srcId="{C95C5CCC-26AB-2944-8106-35503368838E}" destId="{29E1A22F-1107-7F49-81F4-679EF941403A}" srcOrd="12" destOrd="0" parTransId="{9EF2C80A-0445-B844-9688-DD8E7490F7A0}" sibTransId="{B70D4501-1641-C849-98A6-76E5773F69B8}"/>
    <dgm:cxn modelId="{A13B3B97-BDCD-8F47-B4C5-7F16C67B15AA}" srcId="{C95C5CCC-26AB-2944-8106-35503368838E}" destId="{BB5AC684-987F-644E-A910-65B6EBF247FE}" srcOrd="11" destOrd="0" parTransId="{0675A495-C141-5E42-A2C7-319B829820EC}" sibTransId="{BBD2D8C4-A2CD-834B-BFBC-ECF4921261CC}"/>
    <dgm:cxn modelId="{B8BB9BCE-81B2-D545-B08F-ED2B86C67C48}" type="presOf" srcId="{AF0CD96B-125A-274D-9446-34C645F305C0}" destId="{122E911D-253B-9747-AF80-387E6071170F}" srcOrd="0" destOrd="0" presId="urn:microsoft.com/office/officeart/2008/layout/HexagonCluster"/>
    <dgm:cxn modelId="{3E9019B3-1E86-C841-B174-46CC1354544C}" srcId="{C95C5CCC-26AB-2944-8106-35503368838E}" destId="{44385059-1A6A-7849-9ADD-35845BC3DA96}" srcOrd="3" destOrd="0" parTransId="{6D319F5E-59EA-F644-8841-6EA712B5B651}" sibTransId="{88BC695D-B42D-8A4C-8EBA-D527A5D8CEB2}"/>
    <dgm:cxn modelId="{4214D869-CAAC-FF49-9518-042594480A0F}" type="presOf" srcId="{C5E870A9-5052-BC4D-83DF-662071FC319A}" destId="{ACFE4BF3-9F0B-4B4E-A8DB-332E928A3C5A}" srcOrd="0" destOrd="0" presId="urn:microsoft.com/office/officeart/2008/layout/HexagonCluster"/>
    <dgm:cxn modelId="{C69D40BC-2728-D745-BCB0-ED6346DBBE5A}" type="presOf" srcId="{651F8B5A-D074-6D4D-BCAA-EE5248101994}" destId="{FD74B5F8-CD24-5C4F-904B-577F3CE4EF37}" srcOrd="0" destOrd="0" presId="urn:microsoft.com/office/officeart/2008/layout/HexagonCluster"/>
    <dgm:cxn modelId="{99936431-4E9F-5045-80DF-D9C52CCBAFBE}" type="presOf" srcId="{C95C5CCC-26AB-2944-8106-35503368838E}" destId="{7C56A388-9DC9-AA40-8AE9-81ADB0171105}" srcOrd="0" destOrd="0" presId="urn:microsoft.com/office/officeart/2008/layout/HexagonCluster"/>
    <dgm:cxn modelId="{7536A7D4-6949-5441-9E4E-1760E31306DC}" type="presOf" srcId="{BDF7FA6F-B7F2-5749-AF26-19A514032197}" destId="{831C4A92-F765-2F40-9D08-69F552B7FFBD}" srcOrd="0" destOrd="0" presId="urn:microsoft.com/office/officeart/2008/layout/HexagonCluster"/>
    <dgm:cxn modelId="{B9626C6E-98D3-754D-A5F2-6D9521E51945}" srcId="{C95C5CCC-26AB-2944-8106-35503368838E}" destId="{7BADF3F0-D38D-6E4B-A365-A87374EC59B6}" srcOrd="10" destOrd="0" parTransId="{343631FF-7A29-8943-A410-23DFF6B82787}" sibTransId="{651F8B5A-D074-6D4D-BCAA-EE5248101994}"/>
    <dgm:cxn modelId="{7FC9161B-9888-4647-B574-729DC1B5695D}" type="presOf" srcId="{DECFE2E1-7813-CE43-9C37-5BAEBEEF060D}" destId="{61BB81A1-57C2-6A45-ADB9-628EB446C764}" srcOrd="0" destOrd="0" presId="urn:microsoft.com/office/officeart/2008/layout/HexagonCluster"/>
    <dgm:cxn modelId="{37FE3C95-C2C3-B142-8D1A-D38607EC69E3}" srcId="{C95C5CCC-26AB-2944-8106-35503368838E}" destId="{BCA2F846-C6C3-BD4C-A0CD-A3EA92B8A255}" srcOrd="6" destOrd="0" parTransId="{0B2C1CFC-B3D6-3F49-9675-D3497E41B293}" sibTransId="{AE2229F1-A6A5-0B45-B90D-722245FEF07B}"/>
    <dgm:cxn modelId="{B58C469C-05B8-C14A-9181-5334C36D9612}" srcId="{C95C5CCC-26AB-2944-8106-35503368838E}" destId="{AF0CD96B-125A-274D-9446-34C645F305C0}" srcOrd="9" destOrd="0" parTransId="{620F0156-A101-3D49-881B-82477B824450}" sibTransId="{0999CB5E-197C-2045-9A1B-55C2802D3F56}"/>
    <dgm:cxn modelId="{CEDC40FE-91A9-4A4A-9F7C-F3717214AF69}" type="presOf" srcId="{44385059-1A6A-7849-9ADD-35845BC3DA96}" destId="{80DFF048-3FF8-894C-A21C-841170C6560E}" srcOrd="0" destOrd="0" presId="urn:microsoft.com/office/officeart/2008/layout/HexagonCluster"/>
    <dgm:cxn modelId="{79B939EC-1750-DA45-8B73-75E92C26848B}" srcId="{C95C5CCC-26AB-2944-8106-35503368838E}" destId="{066F0FD7-53B8-EF40-BBAA-E569F2F810CF}" srcOrd="18" destOrd="0" parTransId="{2C00C057-3C82-B249-8509-732A135554E3}" sibTransId="{FC363A19-AE22-A84D-AA52-B08B2F2C3075}"/>
    <dgm:cxn modelId="{63AC7CDC-6126-AA40-882B-B111EC6ED372}" type="presOf" srcId="{8851C9C8-654B-1C42-8BBF-CB1C52FC6DD6}" destId="{6D5FFC62-5ACE-9047-B3E2-3666E6AC2ACA}" srcOrd="0" destOrd="0" presId="urn:microsoft.com/office/officeart/2008/layout/HexagonCluster"/>
    <dgm:cxn modelId="{FB58EB8E-06B3-0149-B344-46CF86524370}" type="presOf" srcId="{4473AADF-CC77-FA48-8855-5CB1F44AFC87}" destId="{93D445F4-353F-2249-91A6-0AF56E354C8B}" srcOrd="0" destOrd="0" presId="urn:microsoft.com/office/officeart/2008/layout/HexagonCluster"/>
    <dgm:cxn modelId="{2885F660-AE61-7143-938F-B81313EDE2B1}" srcId="{C95C5CCC-26AB-2944-8106-35503368838E}" destId="{CAEBF6E4-42F9-7A45-8373-846904FF261B}" srcOrd="5" destOrd="0" parTransId="{4DF23F99-56F9-104C-8740-858D57EC353F}" sibTransId="{56ADAF8E-F405-D049-B216-C067EDCD2537}"/>
    <dgm:cxn modelId="{F8B50A36-F18B-4747-A51B-C5F6ECA7BBF7}" srcId="{C95C5CCC-26AB-2944-8106-35503368838E}" destId="{10D71AA2-B980-C84C-9FAE-72A42EBA8593}" srcOrd="20" destOrd="0" parTransId="{436DC2BA-143F-DC4B-895C-315A493ABB47}" sibTransId="{34D4D0E8-E1F2-E84E-8CE0-A5E1B18329B4}"/>
    <dgm:cxn modelId="{8EBB91FD-4C5D-F144-9F9E-DBACA09F54D5}" srcId="{C95C5CCC-26AB-2944-8106-35503368838E}" destId="{BDF7FA6F-B7F2-5749-AF26-19A514032197}" srcOrd="1" destOrd="0" parTransId="{F0780D9D-21EC-214A-8CEE-E7877A1950D7}" sibTransId="{584FDAD4-EE89-B243-9214-8034D6068663}"/>
    <dgm:cxn modelId="{8E11C9F4-ABBA-EC49-869D-C0B9203C15F1}" type="presOf" srcId="{AE2229F1-A6A5-0B45-B90D-722245FEF07B}" destId="{02C540F4-766B-9E4A-941E-8ECD6324503B}" srcOrd="0" destOrd="0" presId="urn:microsoft.com/office/officeart/2008/layout/HexagonCluster"/>
    <dgm:cxn modelId="{6E268112-A886-E244-BCFF-920D49390B87}" type="presOf" srcId="{7BADF3F0-D38D-6E4B-A365-A87374EC59B6}" destId="{49727908-1653-9246-85F6-D0FC354AF662}" srcOrd="0" destOrd="0" presId="urn:microsoft.com/office/officeart/2008/layout/HexagonCluster"/>
    <dgm:cxn modelId="{E1EDF740-B1FA-244B-998B-C6C414458E54}" type="presOf" srcId="{DCC05EBC-375A-BA4B-841F-2A01DC38B330}" destId="{A36DCF00-CC1C-6D44-924F-C087FEA7F8E1}" srcOrd="0" destOrd="0" presId="urn:microsoft.com/office/officeart/2008/layout/HexagonCluster"/>
    <dgm:cxn modelId="{40632862-826F-E14C-A310-A23B3E42BEFC}" type="presOf" srcId="{584FDAD4-EE89-B243-9214-8034D6068663}" destId="{5F2A159B-B1F7-FC4C-8B7E-30BB3B9BBA37}" srcOrd="0" destOrd="0" presId="urn:microsoft.com/office/officeart/2008/layout/HexagonCluster"/>
    <dgm:cxn modelId="{E13D962A-F83C-6B4E-88C4-223488B5E518}" type="presOf" srcId="{08EBA845-18D1-C746-975E-C591AB71DAF8}" destId="{98ACDE68-0A53-2443-94AB-7DA9AB7245AC}" srcOrd="0" destOrd="0" presId="urn:microsoft.com/office/officeart/2008/layout/HexagonCluster"/>
    <dgm:cxn modelId="{A74F53E9-2676-9C44-BF28-AB6E5D8EEDBA}" srcId="{C95C5CCC-26AB-2944-8106-35503368838E}" destId="{32C5F24C-D433-F445-9A3E-1760F18D30C4}" srcOrd="16" destOrd="0" parTransId="{C3247E44-D505-C348-AB7F-6D1DE992283E}" sibTransId="{A34CC121-03DF-EF4C-BD05-4A1F227C2112}"/>
    <dgm:cxn modelId="{EAEAB63A-57DA-FF49-AC0E-6F5D2D715980}" srcId="{C95C5CCC-26AB-2944-8106-35503368838E}" destId="{DCC05EBC-375A-BA4B-841F-2A01DC38B330}" srcOrd="4" destOrd="0" parTransId="{E697C8D9-723F-9242-A7E4-A42A06859944}" sibTransId="{DECFE2E1-7813-CE43-9C37-5BAEBEEF060D}"/>
    <dgm:cxn modelId="{8554441C-3E48-B24C-8491-10190CC77B5C}" srcId="{C95C5CCC-26AB-2944-8106-35503368838E}" destId="{7062739F-BE4B-FF42-B6A6-BCE752B94953}" srcOrd="14" destOrd="0" parTransId="{05DE6A86-B1C8-524E-99FA-86B68B132A21}" sibTransId="{A1913A00-E244-524B-8B92-6C677BBE8CA1}"/>
    <dgm:cxn modelId="{8CA41EE2-D37C-5F44-ACF3-2EDBF70BEE07}" srcId="{C95C5CCC-26AB-2944-8106-35503368838E}" destId="{799064C8-3EFE-284E-B284-0792A60505E2}" srcOrd="19" destOrd="0" parTransId="{0AFDB853-1217-654B-97FB-4F0CE28CD76A}" sibTransId="{A9E16E14-05C6-F845-BA30-BB01F4051E59}"/>
    <dgm:cxn modelId="{06DD171F-9FB3-5347-8963-40CE7A08EA59}" srcId="{C95C5CCC-26AB-2944-8106-35503368838E}" destId="{F7B592F5-2846-4E4A-80AE-CF325555B73B}" srcOrd="17" destOrd="0" parTransId="{08EFCD83-7BBA-2D4C-A5D6-7A165860D7BB}" sibTransId="{6580401A-5C3A-4D4D-BB89-DAA1AA559C01}"/>
    <dgm:cxn modelId="{4CE8D594-A386-1442-9498-1558DFE94A5B}" type="presOf" srcId="{CAEBF6E4-42F9-7A45-8373-846904FF261B}" destId="{DD09564E-CCBB-2346-A55C-8C3404180B20}" srcOrd="0" destOrd="0" presId="urn:microsoft.com/office/officeart/2008/layout/HexagonCluster"/>
    <dgm:cxn modelId="{1C785089-511D-0042-8DBB-A8179F4CD84A}" srcId="{C95C5CCC-26AB-2944-8106-35503368838E}" destId="{06110749-FE0F-104C-861F-78FBEB2B9037}" srcOrd="8" destOrd="0" parTransId="{A162ADEB-0043-B644-A4F3-26D8B8EE0803}" sibTransId="{08EBA845-18D1-C746-975E-C591AB71DAF8}"/>
    <dgm:cxn modelId="{61869652-8667-424C-A01B-C73F56518371}" srcId="{C95C5CCC-26AB-2944-8106-35503368838E}" destId="{1A5990C6-4669-6642-8FAF-B46E173BD12D}" srcOrd="13" destOrd="0" parTransId="{04EE9F7B-A763-9A4B-881C-47F038C5D46B}" sibTransId="{1A64CA0C-11E6-7E49-BC0C-D6BCB36CD34B}"/>
    <dgm:cxn modelId="{8F0CBC72-A245-BF46-819F-9E971CB1E7C1}" type="presOf" srcId="{BBD2D8C4-A2CD-834B-BFBC-ECF4921261CC}" destId="{62E7D779-63EF-7847-93F1-9C354642877C}" srcOrd="0" destOrd="0" presId="urn:microsoft.com/office/officeart/2008/layout/HexagonCluster"/>
    <dgm:cxn modelId="{104D2850-5688-E04A-9B6E-32048A5EE28A}" type="presOf" srcId="{85DABE29-B7AB-3640-88AF-DE2A399A02DF}" destId="{33D127B4-DAD7-DB4E-9255-3634504D1A80}" srcOrd="0" destOrd="0" presId="urn:microsoft.com/office/officeart/2008/layout/HexagonCluster"/>
    <dgm:cxn modelId="{8CD7B13F-84BD-B94A-9BB5-AA02EF1CBE53}" type="presOf" srcId="{BCA2F846-C6C3-BD4C-A0CD-A3EA92B8A255}" destId="{2D3C5854-F096-8F46-B118-2D7C268E10AE}" srcOrd="0" destOrd="0" presId="urn:microsoft.com/office/officeart/2008/layout/HexagonCluster"/>
    <dgm:cxn modelId="{9668918B-3FCB-394F-B11D-B0CEE07FDA86}" srcId="{C95C5CCC-26AB-2944-8106-35503368838E}" destId="{55EA7A2F-7988-1A42-B007-D7478022C560}" srcOrd="0" destOrd="0" parTransId="{0BC2C82E-C301-B541-A356-1303CB7ADAC9}" sibTransId="{D50B8B06-C661-AD4C-8490-84823A790511}"/>
    <dgm:cxn modelId="{0166CC56-8A80-7748-AF0B-10C2436E5682}" srcId="{C95C5CCC-26AB-2944-8106-35503368838E}" destId="{8851C9C8-654B-1C42-8BBF-CB1C52FC6DD6}" srcOrd="2" destOrd="0" parTransId="{2F86B478-B7DC-2248-943B-BB93F55890BA}" sibTransId="{C5E870A9-5052-BC4D-83DF-662071FC319A}"/>
    <dgm:cxn modelId="{00E734F0-5632-C94C-B6DD-DA7C7F3A8348}" srcId="{C95C5CCC-26AB-2944-8106-35503368838E}" destId="{6A581737-56DE-DB49-887B-68CCCB32049D}" srcOrd="15" destOrd="0" parTransId="{0E016B1B-9C94-8041-A47F-D1229708776C}" sibTransId="{7561CF6E-A33F-B14D-B182-D1695476DAF5}"/>
    <dgm:cxn modelId="{AD6D45D7-7750-C640-AB44-B5BF234D5B6C}" type="presOf" srcId="{88BC695D-B42D-8A4C-8EBA-D527A5D8CEB2}" destId="{4920C12B-BA5C-3B45-B689-A7D284A19BA3}" srcOrd="0" destOrd="0" presId="urn:microsoft.com/office/officeart/2008/layout/HexagonCluster"/>
    <dgm:cxn modelId="{DBDB53A2-BF26-0F47-84AB-4D9BB00080E0}" type="presOf" srcId="{55EA7A2F-7988-1A42-B007-D7478022C560}" destId="{D5893829-03ED-C84E-A0C8-0EC24EB1BD36}" srcOrd="0" destOrd="0" presId="urn:microsoft.com/office/officeart/2008/layout/HexagonCluster"/>
    <dgm:cxn modelId="{F985719E-35D8-A14C-9A6E-8D2F35C66A09}" type="presOf" srcId="{BB5AC684-987F-644E-A910-65B6EBF247FE}" destId="{B1AF4421-DD1E-7141-BB91-723A61BEA8D6}" srcOrd="0" destOrd="0" presId="urn:microsoft.com/office/officeart/2008/layout/HexagonCluster"/>
    <dgm:cxn modelId="{89B833CF-255F-1A48-8F9D-B9C778F27294}" type="presOf" srcId="{0999CB5E-197C-2045-9A1B-55C2802D3F56}" destId="{B5F01A72-4204-8245-A690-ACE9B4274F27}" srcOrd="0" destOrd="0" presId="urn:microsoft.com/office/officeart/2008/layout/HexagonCluster"/>
    <dgm:cxn modelId="{5665148E-6AD6-6148-8147-981CBBAB059E}" type="presOf" srcId="{06110749-FE0F-104C-861F-78FBEB2B9037}" destId="{AF9266FD-A40F-5649-9005-7475C34FB47B}" srcOrd="0" destOrd="0" presId="urn:microsoft.com/office/officeart/2008/layout/HexagonCluster"/>
    <dgm:cxn modelId="{4D7168DC-76CA-AC4F-B8A2-06E30A303AC0}" type="presOf" srcId="{56ADAF8E-F405-D049-B216-C067EDCD2537}" destId="{16BF7D81-74B7-8541-BABF-DB6EBA6F4AA1}" srcOrd="0" destOrd="0" presId="urn:microsoft.com/office/officeart/2008/layout/HexagonCluster"/>
    <dgm:cxn modelId="{AF5170FF-98FA-7147-8DC7-8C164F8D3E0D}" type="presOf" srcId="{D50B8B06-C661-AD4C-8490-84823A790511}" destId="{D2DF8D6D-8C3F-BB4A-809C-A65FF710F1BF}" srcOrd="0" destOrd="0" presId="urn:microsoft.com/office/officeart/2008/layout/HexagonCluster"/>
    <dgm:cxn modelId="{D9D63F06-F7F6-BC49-9516-2D2AC98AB143}" type="presParOf" srcId="{7C56A388-9DC9-AA40-8AE9-81ADB0171105}" destId="{2CB32EAC-5BBF-7443-8BC7-31DB83D39ED3}" srcOrd="0" destOrd="0" presId="urn:microsoft.com/office/officeart/2008/layout/HexagonCluster"/>
    <dgm:cxn modelId="{E911E5A2-2784-0945-829C-B7CF255A4A64}" type="presParOf" srcId="{2CB32EAC-5BBF-7443-8BC7-31DB83D39ED3}" destId="{D5893829-03ED-C84E-A0C8-0EC24EB1BD36}" srcOrd="0" destOrd="0" presId="urn:microsoft.com/office/officeart/2008/layout/HexagonCluster"/>
    <dgm:cxn modelId="{88313CF4-F937-8146-9308-BE2885FC84D5}" type="presParOf" srcId="{7C56A388-9DC9-AA40-8AE9-81ADB0171105}" destId="{AA9802AA-5CBA-B04F-87C7-57DD3199BB89}" srcOrd="1" destOrd="0" presId="urn:microsoft.com/office/officeart/2008/layout/HexagonCluster"/>
    <dgm:cxn modelId="{5FB6F13D-03BB-C64D-8335-FEEC1A52A50D}" type="presParOf" srcId="{AA9802AA-5CBA-B04F-87C7-57DD3199BB89}" destId="{A958737B-6487-B540-99B5-F790F356727F}" srcOrd="0" destOrd="0" presId="urn:microsoft.com/office/officeart/2008/layout/HexagonCluster"/>
    <dgm:cxn modelId="{B1AF7877-7087-E648-A658-3738C878B071}" type="presParOf" srcId="{7C56A388-9DC9-AA40-8AE9-81ADB0171105}" destId="{1028A61D-D5FF-5F4F-9FFF-2CF86296DB0B}" srcOrd="2" destOrd="0" presId="urn:microsoft.com/office/officeart/2008/layout/HexagonCluster"/>
    <dgm:cxn modelId="{89969B2A-7989-2F4B-8805-7620D55013C5}" type="presParOf" srcId="{1028A61D-D5FF-5F4F-9FFF-2CF86296DB0B}" destId="{D2DF8D6D-8C3F-BB4A-809C-A65FF710F1BF}" srcOrd="0" destOrd="0" presId="urn:microsoft.com/office/officeart/2008/layout/HexagonCluster"/>
    <dgm:cxn modelId="{976440C6-E51F-E547-BF5B-070F5F52D7E7}" type="presParOf" srcId="{7C56A388-9DC9-AA40-8AE9-81ADB0171105}" destId="{36907CFB-2CB3-4F43-B38C-DF30A2156379}" srcOrd="3" destOrd="0" presId="urn:microsoft.com/office/officeart/2008/layout/HexagonCluster"/>
    <dgm:cxn modelId="{495AFF71-FF94-8C44-A57C-3AF001F62F4E}" type="presParOf" srcId="{36907CFB-2CB3-4F43-B38C-DF30A2156379}" destId="{38081AA7-DCA3-7642-B592-B9EEAD20637D}" srcOrd="0" destOrd="0" presId="urn:microsoft.com/office/officeart/2008/layout/HexagonCluster"/>
    <dgm:cxn modelId="{643CCE0E-DC09-4444-822D-148CB0226D09}" type="presParOf" srcId="{7C56A388-9DC9-AA40-8AE9-81ADB0171105}" destId="{65A6823D-7AB5-F040-8EF7-E5F1B9ACBA23}" srcOrd="4" destOrd="0" presId="urn:microsoft.com/office/officeart/2008/layout/HexagonCluster"/>
    <dgm:cxn modelId="{65882F57-6FB1-9247-8E0D-8BD0D99BCA72}" type="presParOf" srcId="{65A6823D-7AB5-F040-8EF7-E5F1B9ACBA23}" destId="{831C4A92-F765-2F40-9D08-69F552B7FFBD}" srcOrd="0" destOrd="0" presId="urn:microsoft.com/office/officeart/2008/layout/HexagonCluster"/>
    <dgm:cxn modelId="{90937D0B-40DC-9947-826A-0E826197700D}" type="presParOf" srcId="{7C56A388-9DC9-AA40-8AE9-81ADB0171105}" destId="{C2005621-DF74-0948-A498-1D1D480462B1}" srcOrd="5" destOrd="0" presId="urn:microsoft.com/office/officeart/2008/layout/HexagonCluster"/>
    <dgm:cxn modelId="{4636D6BD-5C3A-ED41-AF5C-3B891409F7C2}" type="presParOf" srcId="{C2005621-DF74-0948-A498-1D1D480462B1}" destId="{1E5F461A-4E96-C948-8641-3B6CB3AAAA7D}" srcOrd="0" destOrd="0" presId="urn:microsoft.com/office/officeart/2008/layout/HexagonCluster"/>
    <dgm:cxn modelId="{4833E08B-6492-7B46-AFB4-F6F001BF26F6}" type="presParOf" srcId="{7C56A388-9DC9-AA40-8AE9-81ADB0171105}" destId="{597C81BE-85FA-F046-A888-9087A49D4203}" srcOrd="6" destOrd="0" presId="urn:microsoft.com/office/officeart/2008/layout/HexagonCluster"/>
    <dgm:cxn modelId="{20B2EECD-68A5-984D-8A82-468C0E1FB077}" type="presParOf" srcId="{597C81BE-85FA-F046-A888-9087A49D4203}" destId="{5F2A159B-B1F7-FC4C-8B7E-30BB3B9BBA37}" srcOrd="0" destOrd="0" presId="urn:microsoft.com/office/officeart/2008/layout/HexagonCluster"/>
    <dgm:cxn modelId="{EABDDD30-BDFE-C541-8BD3-7AACF9629A7E}" type="presParOf" srcId="{7C56A388-9DC9-AA40-8AE9-81ADB0171105}" destId="{4EA1D006-4685-F648-A87C-A353E3FE1850}" srcOrd="7" destOrd="0" presId="urn:microsoft.com/office/officeart/2008/layout/HexagonCluster"/>
    <dgm:cxn modelId="{17941F6E-B4D1-F645-8D4E-448C348E6C44}" type="presParOf" srcId="{4EA1D006-4685-F648-A87C-A353E3FE1850}" destId="{C2745AE8-E0CF-114F-9804-E68908B14E38}" srcOrd="0" destOrd="0" presId="urn:microsoft.com/office/officeart/2008/layout/HexagonCluster"/>
    <dgm:cxn modelId="{7F55E3B5-6F4C-044E-AD11-D971B4727AF5}" type="presParOf" srcId="{7C56A388-9DC9-AA40-8AE9-81ADB0171105}" destId="{1C4D669D-9241-7A41-8C2D-40726F86D27C}" srcOrd="8" destOrd="0" presId="urn:microsoft.com/office/officeart/2008/layout/HexagonCluster"/>
    <dgm:cxn modelId="{262B2D2C-5713-144E-9D12-C188ECE5A93F}" type="presParOf" srcId="{1C4D669D-9241-7A41-8C2D-40726F86D27C}" destId="{6D5FFC62-5ACE-9047-B3E2-3666E6AC2ACA}" srcOrd="0" destOrd="0" presId="urn:microsoft.com/office/officeart/2008/layout/HexagonCluster"/>
    <dgm:cxn modelId="{1D95CCDE-7E06-0B4C-8C87-371FE7AD33FD}" type="presParOf" srcId="{7C56A388-9DC9-AA40-8AE9-81ADB0171105}" destId="{081EBA25-8274-AC41-9696-B795D94026A4}" srcOrd="9" destOrd="0" presId="urn:microsoft.com/office/officeart/2008/layout/HexagonCluster"/>
    <dgm:cxn modelId="{750266A6-20C4-994A-B5F4-5608BC3DD8B6}" type="presParOf" srcId="{081EBA25-8274-AC41-9696-B795D94026A4}" destId="{6C4443AE-62A4-654C-83F2-C684757CB356}" srcOrd="0" destOrd="0" presId="urn:microsoft.com/office/officeart/2008/layout/HexagonCluster"/>
    <dgm:cxn modelId="{7CD43643-9BFF-184C-B1C6-2177A280A5DB}" type="presParOf" srcId="{7C56A388-9DC9-AA40-8AE9-81ADB0171105}" destId="{82322FD9-45FF-DD43-9912-753028CC7828}" srcOrd="10" destOrd="0" presId="urn:microsoft.com/office/officeart/2008/layout/HexagonCluster"/>
    <dgm:cxn modelId="{99D66861-57C8-6044-88DA-5B3A11A433BC}" type="presParOf" srcId="{82322FD9-45FF-DD43-9912-753028CC7828}" destId="{ACFE4BF3-9F0B-4B4E-A8DB-332E928A3C5A}" srcOrd="0" destOrd="0" presId="urn:microsoft.com/office/officeart/2008/layout/HexagonCluster"/>
    <dgm:cxn modelId="{E7EE4E26-0414-2847-B3B9-A493076E4F92}" type="presParOf" srcId="{7C56A388-9DC9-AA40-8AE9-81ADB0171105}" destId="{00DE9154-196D-1045-BF93-D5CA0765A88E}" srcOrd="11" destOrd="0" presId="urn:microsoft.com/office/officeart/2008/layout/HexagonCluster"/>
    <dgm:cxn modelId="{300E0677-F70C-2445-B9F7-5E95F89196F5}" type="presParOf" srcId="{00DE9154-196D-1045-BF93-D5CA0765A88E}" destId="{BB0DE2CA-EA0C-5846-A5C9-4A27C6574C16}" srcOrd="0" destOrd="0" presId="urn:microsoft.com/office/officeart/2008/layout/HexagonCluster"/>
    <dgm:cxn modelId="{308C2235-B537-2C4D-AFD5-457FF2690872}" type="presParOf" srcId="{7C56A388-9DC9-AA40-8AE9-81ADB0171105}" destId="{13189802-4ABE-C14C-8559-E3BA5305D44C}" srcOrd="12" destOrd="0" presId="urn:microsoft.com/office/officeart/2008/layout/HexagonCluster"/>
    <dgm:cxn modelId="{F5713B79-B9B5-0B46-943B-7E6D3E8890FF}" type="presParOf" srcId="{13189802-4ABE-C14C-8559-E3BA5305D44C}" destId="{80DFF048-3FF8-894C-A21C-841170C6560E}" srcOrd="0" destOrd="0" presId="urn:microsoft.com/office/officeart/2008/layout/HexagonCluster"/>
    <dgm:cxn modelId="{D08C1C4D-DA7C-BB48-A97D-0E68DC4ABEED}" type="presParOf" srcId="{7C56A388-9DC9-AA40-8AE9-81ADB0171105}" destId="{C02BA0F3-98C4-B740-8610-14B9D2C28C4B}" srcOrd="13" destOrd="0" presId="urn:microsoft.com/office/officeart/2008/layout/HexagonCluster"/>
    <dgm:cxn modelId="{0AD109AA-D817-1B49-B9EF-D32FC8EE8348}" type="presParOf" srcId="{C02BA0F3-98C4-B740-8610-14B9D2C28C4B}" destId="{1A2EADD8-2F4F-3E4D-B1BD-720AAEEC2D74}" srcOrd="0" destOrd="0" presId="urn:microsoft.com/office/officeart/2008/layout/HexagonCluster"/>
    <dgm:cxn modelId="{399F43B1-95F7-8743-832C-A35987C20FBA}" type="presParOf" srcId="{7C56A388-9DC9-AA40-8AE9-81ADB0171105}" destId="{412571F4-BF8D-0C4C-AAE6-260F778E0D70}" srcOrd="14" destOrd="0" presId="urn:microsoft.com/office/officeart/2008/layout/HexagonCluster"/>
    <dgm:cxn modelId="{5CCA3025-1299-604A-A512-077535EC8C9A}" type="presParOf" srcId="{412571F4-BF8D-0C4C-AAE6-260F778E0D70}" destId="{4920C12B-BA5C-3B45-B689-A7D284A19BA3}" srcOrd="0" destOrd="0" presId="urn:microsoft.com/office/officeart/2008/layout/HexagonCluster"/>
    <dgm:cxn modelId="{1F18D353-159E-8F46-8896-968EEFD93FE9}" type="presParOf" srcId="{7C56A388-9DC9-AA40-8AE9-81ADB0171105}" destId="{3295132B-59C8-2E47-A5C8-05ED331984DE}" srcOrd="15" destOrd="0" presId="urn:microsoft.com/office/officeart/2008/layout/HexagonCluster"/>
    <dgm:cxn modelId="{15200C27-81C0-894B-8A19-421091556775}" type="presParOf" srcId="{3295132B-59C8-2E47-A5C8-05ED331984DE}" destId="{7C16BCB8-E3B4-0245-8D44-AD808117246F}" srcOrd="0" destOrd="0" presId="urn:microsoft.com/office/officeart/2008/layout/HexagonCluster"/>
    <dgm:cxn modelId="{455EA6D1-D36D-3A42-A06B-F4F3CDBCE42D}" type="presParOf" srcId="{7C56A388-9DC9-AA40-8AE9-81ADB0171105}" destId="{29DE9330-B15D-4345-9CC9-549F68569C84}" srcOrd="16" destOrd="0" presId="urn:microsoft.com/office/officeart/2008/layout/HexagonCluster"/>
    <dgm:cxn modelId="{872CB105-1C71-5D45-A71A-409853E1583D}" type="presParOf" srcId="{29DE9330-B15D-4345-9CC9-549F68569C84}" destId="{A36DCF00-CC1C-6D44-924F-C087FEA7F8E1}" srcOrd="0" destOrd="0" presId="urn:microsoft.com/office/officeart/2008/layout/HexagonCluster"/>
    <dgm:cxn modelId="{FE068ECA-AD72-4A4E-B03D-536BBB7162C2}" type="presParOf" srcId="{7C56A388-9DC9-AA40-8AE9-81ADB0171105}" destId="{30A30441-05B4-2543-8122-E5007436A433}" srcOrd="17" destOrd="0" presId="urn:microsoft.com/office/officeart/2008/layout/HexagonCluster"/>
    <dgm:cxn modelId="{ECE2A0A5-DE77-4F4C-A85F-FED805A4B55E}" type="presParOf" srcId="{30A30441-05B4-2543-8122-E5007436A433}" destId="{AB525768-D704-094E-8272-6F3BC52A52A1}" srcOrd="0" destOrd="0" presId="urn:microsoft.com/office/officeart/2008/layout/HexagonCluster"/>
    <dgm:cxn modelId="{A0A33568-5F48-0244-A597-6EF1D4E6B033}" type="presParOf" srcId="{7C56A388-9DC9-AA40-8AE9-81ADB0171105}" destId="{3A52D676-329C-2D42-96FD-A1177CC18536}" srcOrd="18" destOrd="0" presId="urn:microsoft.com/office/officeart/2008/layout/HexagonCluster"/>
    <dgm:cxn modelId="{8C10CD30-7AB1-294C-B4BB-EC4D027265FA}" type="presParOf" srcId="{3A52D676-329C-2D42-96FD-A1177CC18536}" destId="{61BB81A1-57C2-6A45-ADB9-628EB446C764}" srcOrd="0" destOrd="0" presId="urn:microsoft.com/office/officeart/2008/layout/HexagonCluster"/>
    <dgm:cxn modelId="{4014B4A0-FE91-4D42-B27D-07E2831975EB}" type="presParOf" srcId="{7C56A388-9DC9-AA40-8AE9-81ADB0171105}" destId="{3F5E9920-A5AD-3B42-B2EB-93E97A0D39A7}" srcOrd="19" destOrd="0" presId="urn:microsoft.com/office/officeart/2008/layout/HexagonCluster"/>
    <dgm:cxn modelId="{FD31951C-5ED3-7449-8BD3-4CE7CC93F0E7}" type="presParOf" srcId="{3F5E9920-A5AD-3B42-B2EB-93E97A0D39A7}" destId="{30406C80-41AC-A640-A446-41A2158DD675}" srcOrd="0" destOrd="0" presId="urn:microsoft.com/office/officeart/2008/layout/HexagonCluster"/>
    <dgm:cxn modelId="{0B8165B0-D032-524F-B7B8-21EFFD6A9732}" type="presParOf" srcId="{7C56A388-9DC9-AA40-8AE9-81ADB0171105}" destId="{C173804E-9A8D-4C4C-B0A4-C7DE54808674}" srcOrd="20" destOrd="0" presId="urn:microsoft.com/office/officeart/2008/layout/HexagonCluster"/>
    <dgm:cxn modelId="{08029756-2F6F-A04D-B1F7-5AEC1E2366B8}" type="presParOf" srcId="{C173804E-9A8D-4C4C-B0A4-C7DE54808674}" destId="{DD09564E-CCBB-2346-A55C-8C3404180B20}" srcOrd="0" destOrd="0" presId="urn:microsoft.com/office/officeart/2008/layout/HexagonCluster"/>
    <dgm:cxn modelId="{0B473E37-8112-4942-AE8C-799DAE8B9833}" type="presParOf" srcId="{7C56A388-9DC9-AA40-8AE9-81ADB0171105}" destId="{A990B9B3-CC4C-EF40-8BD0-79D85406D9AD}" srcOrd="21" destOrd="0" presId="urn:microsoft.com/office/officeart/2008/layout/HexagonCluster"/>
    <dgm:cxn modelId="{1CA63746-484D-DF4F-BCB8-9EF5D75B30B1}" type="presParOf" srcId="{A990B9B3-CC4C-EF40-8BD0-79D85406D9AD}" destId="{B9A73D9D-92B9-9B47-B36B-66B6C02E4CC0}" srcOrd="0" destOrd="0" presId="urn:microsoft.com/office/officeart/2008/layout/HexagonCluster"/>
    <dgm:cxn modelId="{E4B431D5-8C34-7040-8A0A-3362C5B9D211}" type="presParOf" srcId="{7C56A388-9DC9-AA40-8AE9-81ADB0171105}" destId="{1FB9225A-907C-BE40-8D31-B81802531765}" srcOrd="22" destOrd="0" presId="urn:microsoft.com/office/officeart/2008/layout/HexagonCluster"/>
    <dgm:cxn modelId="{9CA7EA0E-E3B1-4447-B81B-0D50C107FD0B}" type="presParOf" srcId="{1FB9225A-907C-BE40-8D31-B81802531765}" destId="{16BF7D81-74B7-8541-BABF-DB6EBA6F4AA1}" srcOrd="0" destOrd="0" presId="urn:microsoft.com/office/officeart/2008/layout/HexagonCluster"/>
    <dgm:cxn modelId="{2C88FC09-6D07-D744-AE8A-8BC6F9242758}" type="presParOf" srcId="{7C56A388-9DC9-AA40-8AE9-81ADB0171105}" destId="{1C357903-C4BE-7640-999B-55B92BBB359C}" srcOrd="23" destOrd="0" presId="urn:microsoft.com/office/officeart/2008/layout/HexagonCluster"/>
    <dgm:cxn modelId="{AACAD64E-4981-644F-B467-6CC7F944B841}" type="presParOf" srcId="{1C357903-C4BE-7640-999B-55B92BBB359C}" destId="{53B30E37-A7A5-E24E-B750-C74FA3142575}" srcOrd="0" destOrd="0" presId="urn:microsoft.com/office/officeart/2008/layout/HexagonCluster"/>
    <dgm:cxn modelId="{1BF29913-1F6C-DA46-B862-11CC36740A6A}" type="presParOf" srcId="{7C56A388-9DC9-AA40-8AE9-81ADB0171105}" destId="{A32F3BC9-BF4A-794D-A583-DA56F024A4D1}" srcOrd="24" destOrd="0" presId="urn:microsoft.com/office/officeart/2008/layout/HexagonCluster"/>
    <dgm:cxn modelId="{C391C4D5-5BAC-A649-829A-B2A25E8C84E3}" type="presParOf" srcId="{A32F3BC9-BF4A-794D-A583-DA56F024A4D1}" destId="{2D3C5854-F096-8F46-B118-2D7C268E10AE}" srcOrd="0" destOrd="0" presId="urn:microsoft.com/office/officeart/2008/layout/HexagonCluster"/>
    <dgm:cxn modelId="{E19F2547-84D0-FF46-9EBF-A564314BCEF9}" type="presParOf" srcId="{7C56A388-9DC9-AA40-8AE9-81ADB0171105}" destId="{4C204CBA-70B3-1345-A524-F1C20ECE477A}" srcOrd="25" destOrd="0" presId="urn:microsoft.com/office/officeart/2008/layout/HexagonCluster"/>
    <dgm:cxn modelId="{D58F9B74-4EB2-644D-81C4-C52F5FA31CDD}" type="presParOf" srcId="{4C204CBA-70B3-1345-A524-F1C20ECE477A}" destId="{2F413419-49D2-2B43-9C46-960836711DCA}" srcOrd="0" destOrd="0" presId="urn:microsoft.com/office/officeart/2008/layout/HexagonCluster"/>
    <dgm:cxn modelId="{E54F0281-B774-9442-B8EE-0A1EC833FE39}" type="presParOf" srcId="{7C56A388-9DC9-AA40-8AE9-81ADB0171105}" destId="{2169570B-AF83-0E43-A7FE-E2C5DB8FEE65}" srcOrd="26" destOrd="0" presId="urn:microsoft.com/office/officeart/2008/layout/HexagonCluster"/>
    <dgm:cxn modelId="{DBA9F200-CA93-B849-AC9F-450C682F0380}" type="presParOf" srcId="{2169570B-AF83-0E43-A7FE-E2C5DB8FEE65}" destId="{02C540F4-766B-9E4A-941E-8ECD6324503B}" srcOrd="0" destOrd="0" presId="urn:microsoft.com/office/officeart/2008/layout/HexagonCluster"/>
    <dgm:cxn modelId="{617ABA46-0E6A-6949-A01B-49157361B914}" type="presParOf" srcId="{7C56A388-9DC9-AA40-8AE9-81ADB0171105}" destId="{E463882C-9C4B-FF4D-A316-F8AF2E0BD73F}" srcOrd="27" destOrd="0" presId="urn:microsoft.com/office/officeart/2008/layout/HexagonCluster"/>
    <dgm:cxn modelId="{ED2892C7-6379-A540-9329-F7BEB5735821}" type="presParOf" srcId="{E463882C-9C4B-FF4D-A316-F8AF2E0BD73F}" destId="{FF3313BB-E1A4-124C-ABB0-DC247B5651A5}" srcOrd="0" destOrd="0" presId="urn:microsoft.com/office/officeart/2008/layout/HexagonCluster"/>
    <dgm:cxn modelId="{04CA8EBE-95F4-5746-AA22-E8AC4CA7DE14}" type="presParOf" srcId="{7C56A388-9DC9-AA40-8AE9-81ADB0171105}" destId="{11BD2369-03A2-AB47-B8CD-C08672331F05}" srcOrd="28" destOrd="0" presId="urn:microsoft.com/office/officeart/2008/layout/HexagonCluster"/>
    <dgm:cxn modelId="{CE3AEF6F-168D-E642-B833-7722EA6A1B57}" type="presParOf" srcId="{11BD2369-03A2-AB47-B8CD-C08672331F05}" destId="{93D445F4-353F-2249-91A6-0AF56E354C8B}" srcOrd="0" destOrd="0" presId="urn:microsoft.com/office/officeart/2008/layout/HexagonCluster"/>
    <dgm:cxn modelId="{CC0DA970-E209-BC4D-96BF-33CF21D6F826}" type="presParOf" srcId="{7C56A388-9DC9-AA40-8AE9-81ADB0171105}" destId="{6943FFB7-26C4-B84B-B911-714484C8951B}" srcOrd="29" destOrd="0" presId="urn:microsoft.com/office/officeart/2008/layout/HexagonCluster"/>
    <dgm:cxn modelId="{9C613230-6E8B-DC49-82A6-547B0C62A371}" type="presParOf" srcId="{6943FFB7-26C4-B84B-B911-714484C8951B}" destId="{C6AF5B5F-60B6-9C48-B233-24ABFBE89343}" srcOrd="0" destOrd="0" presId="urn:microsoft.com/office/officeart/2008/layout/HexagonCluster"/>
    <dgm:cxn modelId="{4906BF8B-492C-784C-97BE-596770A4EE1E}" type="presParOf" srcId="{7C56A388-9DC9-AA40-8AE9-81ADB0171105}" destId="{07C9ACCA-788D-894A-B96B-C62297974E06}" srcOrd="30" destOrd="0" presId="urn:microsoft.com/office/officeart/2008/layout/HexagonCluster"/>
    <dgm:cxn modelId="{E482F573-7A04-1E49-A772-DEAA8840DEA8}" type="presParOf" srcId="{07C9ACCA-788D-894A-B96B-C62297974E06}" destId="{33D127B4-DAD7-DB4E-9255-3634504D1A80}" srcOrd="0" destOrd="0" presId="urn:microsoft.com/office/officeart/2008/layout/HexagonCluster"/>
    <dgm:cxn modelId="{CD15FDCB-18D9-1643-A396-07E1671CF8AB}" type="presParOf" srcId="{7C56A388-9DC9-AA40-8AE9-81ADB0171105}" destId="{76AE9755-E93C-0C45-B857-A71F0EA25E13}" srcOrd="31" destOrd="0" presId="urn:microsoft.com/office/officeart/2008/layout/HexagonCluster"/>
    <dgm:cxn modelId="{3EA0B1B4-4C7B-F548-9B84-970DF65C5F5A}" type="presParOf" srcId="{76AE9755-E93C-0C45-B857-A71F0EA25E13}" destId="{F0370223-9BDF-D34C-8FEE-9B467AA6AEA8}" srcOrd="0" destOrd="0" presId="urn:microsoft.com/office/officeart/2008/layout/HexagonCluster"/>
    <dgm:cxn modelId="{96F0BB37-559B-4B43-BBC5-7BB8C170442D}" type="presParOf" srcId="{7C56A388-9DC9-AA40-8AE9-81ADB0171105}" destId="{4A5D2757-1BFF-EA4B-B322-664E2258EEE6}" srcOrd="32" destOrd="0" presId="urn:microsoft.com/office/officeart/2008/layout/HexagonCluster"/>
    <dgm:cxn modelId="{DB7EFA31-29DD-BA4F-898B-59E136B33A20}" type="presParOf" srcId="{4A5D2757-1BFF-EA4B-B322-664E2258EEE6}" destId="{AF9266FD-A40F-5649-9005-7475C34FB47B}" srcOrd="0" destOrd="0" presId="urn:microsoft.com/office/officeart/2008/layout/HexagonCluster"/>
    <dgm:cxn modelId="{4F577703-CE09-6C49-8517-3DAD49A20796}" type="presParOf" srcId="{7C56A388-9DC9-AA40-8AE9-81ADB0171105}" destId="{7293C0AB-DE06-B04E-835D-5B22628D217B}" srcOrd="33" destOrd="0" presId="urn:microsoft.com/office/officeart/2008/layout/HexagonCluster"/>
    <dgm:cxn modelId="{BFFCFADE-5215-6040-BEB6-A53BCAE13036}" type="presParOf" srcId="{7293C0AB-DE06-B04E-835D-5B22628D217B}" destId="{62B46830-A665-B242-BA7C-0E48C25B0E57}" srcOrd="0" destOrd="0" presId="urn:microsoft.com/office/officeart/2008/layout/HexagonCluster"/>
    <dgm:cxn modelId="{0555A7EA-685F-1D44-B846-379531457A0E}" type="presParOf" srcId="{7C56A388-9DC9-AA40-8AE9-81ADB0171105}" destId="{6562C275-55A9-2541-B35D-D0D3CD057D93}" srcOrd="34" destOrd="0" presId="urn:microsoft.com/office/officeart/2008/layout/HexagonCluster"/>
    <dgm:cxn modelId="{01E32ECF-1A1E-B148-ABF5-32A778FECF48}" type="presParOf" srcId="{6562C275-55A9-2541-B35D-D0D3CD057D93}" destId="{98ACDE68-0A53-2443-94AB-7DA9AB7245AC}" srcOrd="0" destOrd="0" presId="urn:microsoft.com/office/officeart/2008/layout/HexagonCluster"/>
    <dgm:cxn modelId="{4440181D-BF2E-7E4F-90C4-EE2E8EAF3C82}" type="presParOf" srcId="{7C56A388-9DC9-AA40-8AE9-81ADB0171105}" destId="{9BEE186E-9F6D-FA44-8BB1-BAB01ACEBBD0}" srcOrd="35" destOrd="0" presId="urn:microsoft.com/office/officeart/2008/layout/HexagonCluster"/>
    <dgm:cxn modelId="{2782CEA9-E24C-DD4C-8E05-56FEAD1D9740}" type="presParOf" srcId="{9BEE186E-9F6D-FA44-8BB1-BAB01ACEBBD0}" destId="{079B241B-C6F1-7142-A5CA-F03B599D263A}" srcOrd="0" destOrd="0" presId="urn:microsoft.com/office/officeart/2008/layout/HexagonCluster"/>
    <dgm:cxn modelId="{1FB52945-9745-F645-89CC-AF47F5C9F20A}" type="presParOf" srcId="{7C56A388-9DC9-AA40-8AE9-81ADB0171105}" destId="{253C35D7-C980-A54E-80F5-FCB8D3EC35B1}" srcOrd="36" destOrd="0" presId="urn:microsoft.com/office/officeart/2008/layout/HexagonCluster"/>
    <dgm:cxn modelId="{31919B21-F9E1-C141-B1FD-402D44001433}" type="presParOf" srcId="{253C35D7-C980-A54E-80F5-FCB8D3EC35B1}" destId="{122E911D-253B-9747-AF80-387E6071170F}" srcOrd="0" destOrd="0" presId="urn:microsoft.com/office/officeart/2008/layout/HexagonCluster"/>
    <dgm:cxn modelId="{D891E55E-FB33-244E-A7EA-A7C29E0ECE53}" type="presParOf" srcId="{7C56A388-9DC9-AA40-8AE9-81ADB0171105}" destId="{45F50B42-2966-D748-AB0E-3A5EFA92C7FF}" srcOrd="37" destOrd="0" presId="urn:microsoft.com/office/officeart/2008/layout/HexagonCluster"/>
    <dgm:cxn modelId="{CF81730A-B919-6049-A2B1-D383F8ECCFAD}" type="presParOf" srcId="{45F50B42-2966-D748-AB0E-3A5EFA92C7FF}" destId="{64827836-F540-6840-BEAC-51AD816EF1F6}" srcOrd="0" destOrd="0" presId="urn:microsoft.com/office/officeart/2008/layout/HexagonCluster"/>
    <dgm:cxn modelId="{BB3BA9CC-0A57-8749-B3A4-7799E50D8993}" type="presParOf" srcId="{7C56A388-9DC9-AA40-8AE9-81ADB0171105}" destId="{9999AE8A-28D0-C34D-9F3F-2FFF1387C6A1}" srcOrd="38" destOrd="0" presId="urn:microsoft.com/office/officeart/2008/layout/HexagonCluster"/>
    <dgm:cxn modelId="{B1A3978A-48AD-1D45-9DCA-D1E9F3B3F1AA}" type="presParOf" srcId="{9999AE8A-28D0-C34D-9F3F-2FFF1387C6A1}" destId="{B5F01A72-4204-8245-A690-ACE9B4274F27}" srcOrd="0" destOrd="0" presId="urn:microsoft.com/office/officeart/2008/layout/HexagonCluster"/>
    <dgm:cxn modelId="{8525C43C-03DE-1C42-9EF8-77992AD3FB10}" type="presParOf" srcId="{7C56A388-9DC9-AA40-8AE9-81ADB0171105}" destId="{B2FFB615-8BC1-E340-B771-FA63315E7FF9}" srcOrd="39" destOrd="0" presId="urn:microsoft.com/office/officeart/2008/layout/HexagonCluster"/>
    <dgm:cxn modelId="{B9643571-ED28-D244-A85F-0EC067AEAEF2}" type="presParOf" srcId="{B2FFB615-8BC1-E340-B771-FA63315E7FF9}" destId="{6459DC3D-2F5C-1047-8068-A3D0880F916B}" srcOrd="0" destOrd="0" presId="urn:microsoft.com/office/officeart/2008/layout/HexagonCluster"/>
    <dgm:cxn modelId="{5FDC6840-2077-8B41-A7CC-27F495B94B07}" type="presParOf" srcId="{7C56A388-9DC9-AA40-8AE9-81ADB0171105}" destId="{F1F35457-B822-5D4C-B9FB-24877F7C571C}" srcOrd="40" destOrd="0" presId="urn:microsoft.com/office/officeart/2008/layout/HexagonCluster"/>
    <dgm:cxn modelId="{7844B4E4-62FE-5643-AB96-57854633C7AC}" type="presParOf" srcId="{F1F35457-B822-5D4C-B9FB-24877F7C571C}" destId="{49727908-1653-9246-85F6-D0FC354AF662}" srcOrd="0" destOrd="0" presId="urn:microsoft.com/office/officeart/2008/layout/HexagonCluster"/>
    <dgm:cxn modelId="{B65FDC0F-5AA5-A94D-929B-C5E7CD80307E}" type="presParOf" srcId="{7C56A388-9DC9-AA40-8AE9-81ADB0171105}" destId="{D417450C-C821-7648-809F-A3CABD3F922B}" srcOrd="41" destOrd="0" presId="urn:microsoft.com/office/officeart/2008/layout/HexagonCluster"/>
    <dgm:cxn modelId="{5EA4290A-2CEE-C24E-92A3-4D2AC9F22467}" type="presParOf" srcId="{D417450C-C821-7648-809F-A3CABD3F922B}" destId="{FC180F63-F82E-1444-AC71-0930C6439352}" srcOrd="0" destOrd="0" presId="urn:microsoft.com/office/officeart/2008/layout/HexagonCluster"/>
    <dgm:cxn modelId="{89F226F5-05F6-9340-8306-73B90D149884}" type="presParOf" srcId="{7C56A388-9DC9-AA40-8AE9-81ADB0171105}" destId="{5DAE93F2-6098-FC44-913F-B3E51ADFE199}" srcOrd="42" destOrd="0" presId="urn:microsoft.com/office/officeart/2008/layout/HexagonCluster"/>
    <dgm:cxn modelId="{5FEEB3A5-D3CF-2C45-8294-31CFBDB6A4F0}" type="presParOf" srcId="{5DAE93F2-6098-FC44-913F-B3E51ADFE199}" destId="{FD74B5F8-CD24-5C4F-904B-577F3CE4EF37}" srcOrd="0" destOrd="0" presId="urn:microsoft.com/office/officeart/2008/layout/HexagonCluster"/>
    <dgm:cxn modelId="{810D3EB1-FC2F-EB4D-8049-4E9512AE39BB}" type="presParOf" srcId="{7C56A388-9DC9-AA40-8AE9-81ADB0171105}" destId="{C1204D65-A1FB-D547-9FEC-D500215C6B6F}" srcOrd="43" destOrd="0" presId="urn:microsoft.com/office/officeart/2008/layout/HexagonCluster"/>
    <dgm:cxn modelId="{D0729952-30CC-FA43-B610-2AEA82075D47}" type="presParOf" srcId="{C1204D65-A1FB-D547-9FEC-D500215C6B6F}" destId="{C23CAF55-7581-B240-B111-43C09AD131C0}" srcOrd="0" destOrd="0" presId="urn:microsoft.com/office/officeart/2008/layout/HexagonCluster"/>
    <dgm:cxn modelId="{0F757D2E-C2D4-1440-BBB0-C3AAEAA881A0}" type="presParOf" srcId="{7C56A388-9DC9-AA40-8AE9-81ADB0171105}" destId="{7183EFCD-47F5-1F4D-B9EF-DC14E3508BCF}" srcOrd="44" destOrd="0" presId="urn:microsoft.com/office/officeart/2008/layout/HexagonCluster"/>
    <dgm:cxn modelId="{8693F0C5-9F43-AA4B-83ED-BAC215EFD60D}" type="presParOf" srcId="{7183EFCD-47F5-1F4D-B9EF-DC14E3508BCF}" destId="{B1AF4421-DD1E-7141-BB91-723A61BEA8D6}" srcOrd="0" destOrd="0" presId="urn:microsoft.com/office/officeart/2008/layout/HexagonCluster"/>
    <dgm:cxn modelId="{C0BDB0B3-0560-184C-B4F5-BD4A925E2B9D}" type="presParOf" srcId="{7C56A388-9DC9-AA40-8AE9-81ADB0171105}" destId="{6174D5B2-A1D5-3846-A7A4-8CB65679125F}" srcOrd="45" destOrd="0" presId="urn:microsoft.com/office/officeart/2008/layout/HexagonCluster"/>
    <dgm:cxn modelId="{E32717B7-22EC-284E-BF17-4B92BB72907D}" type="presParOf" srcId="{6174D5B2-A1D5-3846-A7A4-8CB65679125F}" destId="{06003697-97D3-D94B-A7EB-66664316DF73}" srcOrd="0" destOrd="0" presId="urn:microsoft.com/office/officeart/2008/layout/HexagonCluster"/>
    <dgm:cxn modelId="{C2EE2071-4BE3-1445-8BC3-3CF38374B02E}" type="presParOf" srcId="{7C56A388-9DC9-AA40-8AE9-81ADB0171105}" destId="{7CE2A7AB-49E2-1D47-A2B1-499CFCEEB600}" srcOrd="46" destOrd="0" presId="urn:microsoft.com/office/officeart/2008/layout/HexagonCluster"/>
    <dgm:cxn modelId="{09D72F90-939D-0C47-9A09-78CE6A89465B}" type="presParOf" srcId="{7CE2A7AB-49E2-1D47-A2B1-499CFCEEB600}" destId="{62E7D779-63EF-7847-93F1-9C354642877C}" srcOrd="0" destOrd="0" presId="urn:microsoft.com/office/officeart/2008/layout/HexagonCluster"/>
    <dgm:cxn modelId="{F4B997CB-79C4-6645-A24D-473B5CA021E7}" type="presParOf" srcId="{7C56A388-9DC9-AA40-8AE9-81ADB0171105}" destId="{61781DBA-B9CE-294D-AB53-15413E06025B}" srcOrd="47" destOrd="0" presId="urn:microsoft.com/office/officeart/2008/layout/HexagonCluster"/>
    <dgm:cxn modelId="{389B7ED7-59FF-054B-8D04-B013C5225845}" type="presParOf" srcId="{61781DBA-B9CE-294D-AB53-15413E06025B}" destId="{B8E8F8CC-1ADC-794D-BFA5-9975E1C56A0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65984-1B02-4DB4-8797-A3271C72815E}">
      <dsp:nvSpPr>
        <dsp:cNvPr id="0" name=""/>
        <dsp:cNvSpPr/>
      </dsp:nvSpPr>
      <dsp:spPr>
        <a:xfrm>
          <a:off x="2123942" y="1915715"/>
          <a:ext cx="2341429" cy="2341429"/>
        </a:xfrm>
        <a:prstGeom prst="gear9">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p>
      </dsp:txBody>
      <dsp:txXfrm>
        <a:off x="2594673" y="2464184"/>
        <a:ext cx="1399967" cy="1203542"/>
      </dsp:txXfrm>
    </dsp:sp>
    <dsp:sp modelId="{E0C74BD2-E20C-4A4A-BCF4-02578EADFC73}">
      <dsp:nvSpPr>
        <dsp:cNvPr id="0" name=""/>
        <dsp:cNvSpPr/>
      </dsp:nvSpPr>
      <dsp:spPr>
        <a:xfrm>
          <a:off x="761656" y="1362286"/>
          <a:ext cx="1702858" cy="1702858"/>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zh-CN" altLang="en-US" sz="5000" kern="1200" dirty="0"/>
        </a:p>
      </dsp:txBody>
      <dsp:txXfrm>
        <a:off x="1190356" y="1793577"/>
        <a:ext cx="845458" cy="840276"/>
      </dsp:txXfrm>
    </dsp:sp>
    <dsp:sp modelId="{109B7B58-E30B-4C37-986F-FB78931B4204}">
      <dsp:nvSpPr>
        <dsp:cNvPr id="0" name=""/>
        <dsp:cNvSpPr/>
      </dsp:nvSpPr>
      <dsp:spPr>
        <a:xfrm rot="20700000">
          <a:off x="1715430" y="187488"/>
          <a:ext cx="1668453" cy="1668453"/>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endParaRPr lang="zh-CN" altLang="en-US" sz="5600" kern="1200" dirty="0"/>
        </a:p>
      </dsp:txBody>
      <dsp:txXfrm rot="-20700000">
        <a:off x="2081371" y="553428"/>
        <a:ext cx="936571" cy="936571"/>
      </dsp:txXfrm>
    </dsp:sp>
    <dsp:sp modelId="{885AD8B6-A4F1-4BD1-9E09-E3CC25753066}">
      <dsp:nvSpPr>
        <dsp:cNvPr id="0" name=""/>
        <dsp:cNvSpPr/>
      </dsp:nvSpPr>
      <dsp:spPr>
        <a:xfrm>
          <a:off x="1944591" y="1562006"/>
          <a:ext cx="2997030" cy="2997030"/>
        </a:xfrm>
        <a:prstGeom prst="circularArrow">
          <a:avLst>
            <a:gd name="adj1" fmla="val 4687"/>
            <a:gd name="adj2" fmla="val 299029"/>
            <a:gd name="adj3" fmla="val 2517710"/>
            <a:gd name="adj4" fmla="val 15857953"/>
            <a:gd name="adj5" fmla="val 5469"/>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8C71F983-1626-4C0A-A3CD-452887F29CC1}">
      <dsp:nvSpPr>
        <dsp:cNvPr id="0" name=""/>
        <dsp:cNvSpPr/>
      </dsp:nvSpPr>
      <dsp:spPr>
        <a:xfrm>
          <a:off x="460083" y="985238"/>
          <a:ext cx="2177529" cy="2177529"/>
        </a:xfrm>
        <a:prstGeom prst="leftCircularArrow">
          <a:avLst>
            <a:gd name="adj1" fmla="val 6452"/>
            <a:gd name="adj2" fmla="val 429999"/>
            <a:gd name="adj3" fmla="val 10489124"/>
            <a:gd name="adj4" fmla="val 14837806"/>
            <a:gd name="adj5" fmla="val 7527"/>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234A52B8-2248-4440-B79C-0F6E2F040DCA}">
      <dsp:nvSpPr>
        <dsp:cNvPr id="0" name=""/>
        <dsp:cNvSpPr/>
      </dsp:nvSpPr>
      <dsp:spPr>
        <a:xfrm>
          <a:off x="1329500" y="-178235"/>
          <a:ext cx="2347815" cy="2347815"/>
        </a:xfrm>
        <a:prstGeom prst="circularArrow">
          <a:avLst>
            <a:gd name="adj1" fmla="val 5984"/>
            <a:gd name="adj2" fmla="val 394124"/>
            <a:gd name="adj3" fmla="val 13313824"/>
            <a:gd name="adj4" fmla="val 10508221"/>
            <a:gd name="adj5" fmla="val 6981"/>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6B17B-F11A-4386-B82A-7C8BE862A440}">
      <dsp:nvSpPr>
        <dsp:cNvPr id="0" name=""/>
        <dsp:cNvSpPr/>
      </dsp:nvSpPr>
      <dsp:spPr>
        <a:xfrm>
          <a:off x="2700614" y="0"/>
          <a:ext cx="2691584" cy="2691994"/>
        </a:xfrm>
        <a:prstGeom prst="circularArrow">
          <a:avLst>
            <a:gd name="adj1" fmla="val 10980"/>
            <a:gd name="adj2" fmla="val 1142322"/>
            <a:gd name="adj3" fmla="val 4500000"/>
            <a:gd name="adj4" fmla="val 108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5824B-CB33-4CB4-875B-0086E62B880F}">
      <dsp:nvSpPr>
        <dsp:cNvPr id="0" name=""/>
        <dsp:cNvSpPr/>
      </dsp:nvSpPr>
      <dsp:spPr>
        <a:xfrm>
          <a:off x="3295543" y="971891"/>
          <a:ext cx="1495661" cy="747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endParaRPr lang="zh-CN" altLang="en-US" sz="4900" kern="1200" dirty="0"/>
        </a:p>
      </dsp:txBody>
      <dsp:txXfrm>
        <a:off x="3295543" y="971891"/>
        <a:ext cx="1495661" cy="747652"/>
      </dsp:txXfrm>
    </dsp:sp>
    <dsp:sp modelId="{31E961C1-222D-42F3-AC8F-102E41038B77}">
      <dsp:nvSpPr>
        <dsp:cNvPr id="0" name=""/>
        <dsp:cNvSpPr/>
      </dsp:nvSpPr>
      <dsp:spPr>
        <a:xfrm>
          <a:off x="1953036" y="1546750"/>
          <a:ext cx="2691584" cy="2691994"/>
        </a:xfrm>
        <a:prstGeom prst="leftCircularArrow">
          <a:avLst>
            <a:gd name="adj1" fmla="val 10980"/>
            <a:gd name="adj2" fmla="val 1142322"/>
            <a:gd name="adj3" fmla="val 6300000"/>
            <a:gd name="adj4" fmla="val 189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48A84-CBF2-4F53-A353-9F8B59D37E7F}">
      <dsp:nvSpPr>
        <dsp:cNvPr id="0" name=""/>
        <dsp:cNvSpPr/>
      </dsp:nvSpPr>
      <dsp:spPr>
        <a:xfrm>
          <a:off x="2550997" y="2527589"/>
          <a:ext cx="1495661" cy="747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endParaRPr lang="zh-CN" altLang="en-US" sz="4900" kern="1200" dirty="0"/>
        </a:p>
      </dsp:txBody>
      <dsp:txXfrm>
        <a:off x="2550997" y="2527589"/>
        <a:ext cx="1495661" cy="747652"/>
      </dsp:txXfrm>
    </dsp:sp>
    <dsp:sp modelId="{EC558510-D6E0-4C54-A8C5-8F90ABF2D5E0}">
      <dsp:nvSpPr>
        <dsp:cNvPr id="0" name=""/>
        <dsp:cNvSpPr/>
      </dsp:nvSpPr>
      <dsp:spPr>
        <a:xfrm>
          <a:off x="2892184" y="3278596"/>
          <a:ext cx="2312488" cy="2313415"/>
        </a:xfrm>
        <a:prstGeom prst="blockArc">
          <a:avLst>
            <a:gd name="adj1" fmla="val 13500000"/>
            <a:gd name="adj2" fmla="val 10800000"/>
            <a:gd name="adj3" fmla="val 1274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EA9479-DC85-405D-AFBC-E0547ADCA663}">
      <dsp:nvSpPr>
        <dsp:cNvPr id="0" name=""/>
        <dsp:cNvSpPr/>
      </dsp:nvSpPr>
      <dsp:spPr>
        <a:xfrm>
          <a:off x="3299081" y="4085523"/>
          <a:ext cx="1495661" cy="747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endParaRPr lang="zh-CN" altLang="en-US" sz="4900" kern="1200" dirty="0"/>
        </a:p>
      </dsp:txBody>
      <dsp:txXfrm>
        <a:off x="3299081" y="4085523"/>
        <a:ext cx="1495661" cy="747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73DE6-1CF7-4EF9-B99C-41D0569B80AF}">
      <dsp:nvSpPr>
        <dsp:cNvPr id="0" name=""/>
        <dsp:cNvSpPr/>
      </dsp:nvSpPr>
      <dsp:spPr>
        <a:xfrm>
          <a:off x="-5062045" y="-729437"/>
          <a:ext cx="6006311" cy="6006311"/>
        </a:xfrm>
        <a:prstGeom prst="blockArc">
          <a:avLst>
            <a:gd name="adj1" fmla="val 18900000"/>
            <a:gd name="adj2" fmla="val 2700000"/>
            <a:gd name="adj3" fmla="val 36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2659E8-B703-471C-BCB6-6CE7127682DC}">
      <dsp:nvSpPr>
        <dsp:cNvPr id="0" name=""/>
        <dsp:cNvSpPr/>
      </dsp:nvSpPr>
      <dsp:spPr>
        <a:xfrm>
          <a:off x="219651" y="39865"/>
          <a:ext cx="7211044" cy="57268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2751"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0" kern="1200" dirty="0">
              <a:solidFill>
                <a:srgbClr val="282830"/>
              </a:solidFill>
              <a:latin typeface="微软雅黑" pitchFamily="34" charset="-122"/>
              <a:ea typeface="微软雅黑" pitchFamily="34" charset="-122"/>
            </a:rPr>
            <a:t> </a:t>
          </a:r>
          <a:r>
            <a:rPr lang="zh-CN" altLang="en-US" sz="1800" b="1" kern="1200" dirty="0">
              <a:solidFill>
                <a:srgbClr val="282830"/>
              </a:solidFill>
              <a:latin typeface="微软雅黑" pitchFamily="34" charset="-122"/>
              <a:ea typeface="微软雅黑" pitchFamily="34" charset="-122"/>
            </a:rPr>
            <a:t>  组合全国百万专业安装师傅</a:t>
          </a:r>
          <a:r>
            <a:rPr lang="en-US" altLang="zh-CN" sz="1800" b="1" kern="1200" dirty="0">
              <a:solidFill>
                <a:srgbClr val="282830"/>
              </a:solidFill>
              <a:latin typeface="微软雅黑" pitchFamily="34" charset="-122"/>
              <a:ea typeface="微软雅黑" pitchFamily="34" charset="-122"/>
            </a:rPr>
            <a:t>——</a:t>
          </a:r>
          <a:r>
            <a:rPr lang="zh-CN" altLang="en-US" sz="1800" b="1" kern="1200" dirty="0">
              <a:solidFill>
                <a:srgbClr val="282830"/>
              </a:solidFill>
              <a:latin typeface="微软雅黑" pitchFamily="34" charset="-122"/>
              <a:ea typeface="微软雅黑" pitchFamily="34" charset="-122"/>
            </a:rPr>
            <a:t>众包模式</a:t>
          </a:r>
          <a:endParaRPr lang="zh-CN" altLang="en-US" sz="1800" b="1" kern="1200" spc="300" dirty="0">
            <a:solidFill>
              <a:srgbClr val="282830"/>
            </a:solidFill>
            <a:latin typeface="微软雅黑" pitchFamily="34" charset="-122"/>
            <a:ea typeface="微软雅黑" pitchFamily="34" charset="-122"/>
            <a:cs typeface="思源黑体"/>
          </a:endParaRPr>
        </a:p>
      </dsp:txBody>
      <dsp:txXfrm>
        <a:off x="219651" y="39865"/>
        <a:ext cx="7211044" cy="572689"/>
      </dsp:txXfrm>
    </dsp:sp>
    <dsp:sp modelId="{C85BB002-BEE5-4924-8CD9-25C1F1250199}">
      <dsp:nvSpPr>
        <dsp:cNvPr id="0" name=""/>
        <dsp:cNvSpPr/>
      </dsp:nvSpPr>
      <dsp:spPr>
        <a:xfrm>
          <a:off x="0" y="0"/>
          <a:ext cx="643313" cy="6352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2B20C-008D-43C2-A521-D9908FDBC769}">
      <dsp:nvSpPr>
        <dsp:cNvPr id="0" name=""/>
        <dsp:cNvSpPr/>
      </dsp:nvSpPr>
      <dsp:spPr>
        <a:xfrm>
          <a:off x="779182" y="981792"/>
          <a:ext cx="6644398" cy="61789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2751"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282830"/>
              </a:solidFill>
              <a:latin typeface="微软雅黑" pitchFamily="34" charset="-122"/>
              <a:ea typeface="微软雅黑" pitchFamily="34" charset="-122"/>
            </a:rPr>
            <a:t>  联接全品类家居建材商家</a:t>
          </a:r>
          <a:r>
            <a:rPr lang="en-US" altLang="zh-CN" sz="1800" b="1" kern="1200" dirty="0">
              <a:solidFill>
                <a:srgbClr val="282830"/>
              </a:solidFill>
              <a:latin typeface="微软雅黑" pitchFamily="34" charset="-122"/>
              <a:ea typeface="微软雅黑" pitchFamily="34" charset="-122"/>
            </a:rPr>
            <a:t>——</a:t>
          </a:r>
          <a:r>
            <a:rPr lang="zh-CN" altLang="en-US" sz="1800" b="1" kern="1200" dirty="0">
              <a:solidFill>
                <a:srgbClr val="282830"/>
              </a:solidFill>
              <a:latin typeface="微软雅黑" pitchFamily="34" charset="-122"/>
              <a:ea typeface="微软雅黑" pitchFamily="34" charset="-122"/>
            </a:rPr>
            <a:t>异业联盟</a:t>
          </a:r>
        </a:p>
      </dsp:txBody>
      <dsp:txXfrm>
        <a:off x="779182" y="981792"/>
        <a:ext cx="6644398" cy="617899"/>
      </dsp:txXfrm>
    </dsp:sp>
    <dsp:sp modelId="{57CFDAFB-DF19-4DFD-A4AD-00E1293C7D3C}">
      <dsp:nvSpPr>
        <dsp:cNvPr id="0" name=""/>
        <dsp:cNvSpPr/>
      </dsp:nvSpPr>
      <dsp:spPr>
        <a:xfrm>
          <a:off x="366340" y="964531"/>
          <a:ext cx="635281" cy="6352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E73FCA-FA8F-47C5-B3F6-65D235D50F67}">
      <dsp:nvSpPr>
        <dsp:cNvPr id="0" name=""/>
        <dsp:cNvSpPr/>
      </dsp:nvSpPr>
      <dsp:spPr>
        <a:xfrm>
          <a:off x="911054" y="2012182"/>
          <a:ext cx="6521722" cy="60282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2751"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pPr>
          <a:r>
            <a:rPr lang="zh-CN" altLang="en-US" sz="1800" b="1" kern="1200" spc="0" dirty="0">
              <a:solidFill>
                <a:srgbClr val="282830"/>
              </a:solidFill>
              <a:latin typeface="微软雅黑" pitchFamily="34" charset="-122"/>
              <a:ea typeface="微软雅黑" pitchFamily="34" charset="-122"/>
            </a:rPr>
            <a:t> </a:t>
          </a:r>
          <a:r>
            <a:rPr lang="zh-CN" altLang="en-US" sz="1800" b="1" kern="1200" dirty="0">
              <a:solidFill>
                <a:srgbClr val="282830"/>
              </a:solidFill>
              <a:latin typeface="微软雅黑" pitchFamily="34" charset="-122"/>
              <a:ea typeface="微软雅黑" pitchFamily="34" charset="-122"/>
            </a:rPr>
            <a:t>商户师傅业主三方闭环运营</a:t>
          </a:r>
          <a:r>
            <a:rPr lang="en-US" altLang="zh-CN" sz="1800" b="1" kern="1200" dirty="0">
              <a:solidFill>
                <a:srgbClr val="282830"/>
              </a:solidFill>
              <a:latin typeface="微软雅黑" pitchFamily="34" charset="-122"/>
              <a:ea typeface="微软雅黑" pitchFamily="34" charset="-122"/>
            </a:rPr>
            <a:t>——</a:t>
          </a:r>
          <a:r>
            <a:rPr lang="zh-CN" altLang="en-US" sz="1800" b="1" kern="1200" dirty="0">
              <a:solidFill>
                <a:srgbClr val="282830"/>
              </a:solidFill>
              <a:latin typeface="微软雅黑" pitchFamily="34" charset="-122"/>
              <a:ea typeface="微软雅黑" pitchFamily="34" charset="-122"/>
            </a:rPr>
            <a:t>数据价值化</a:t>
          </a:r>
          <a:endParaRPr lang="zh-CN" altLang="en-US" sz="1800" b="1" kern="1200" spc="0" dirty="0">
            <a:solidFill>
              <a:srgbClr val="282830"/>
            </a:solidFill>
            <a:latin typeface="微软雅黑" pitchFamily="34" charset="-122"/>
            <a:ea typeface="微软雅黑" pitchFamily="34" charset="-122"/>
          </a:endParaRPr>
        </a:p>
      </dsp:txBody>
      <dsp:txXfrm>
        <a:off x="911054" y="2012182"/>
        <a:ext cx="6521722" cy="602827"/>
      </dsp:txXfrm>
    </dsp:sp>
    <dsp:sp modelId="{5385745C-26FB-439D-90D5-35B8FE05F95F}">
      <dsp:nvSpPr>
        <dsp:cNvPr id="0" name=""/>
        <dsp:cNvSpPr/>
      </dsp:nvSpPr>
      <dsp:spPr>
        <a:xfrm>
          <a:off x="592173" y="1987381"/>
          <a:ext cx="635281" cy="6352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FF2543-C19D-44CE-8AFC-8E15A966C052}">
      <dsp:nvSpPr>
        <dsp:cNvPr id="0" name=""/>
        <dsp:cNvSpPr/>
      </dsp:nvSpPr>
      <dsp:spPr>
        <a:xfrm>
          <a:off x="779182" y="2970245"/>
          <a:ext cx="6644398" cy="617904"/>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2751"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b="1" kern="1200" spc="0" dirty="0">
              <a:solidFill>
                <a:srgbClr val="282830"/>
              </a:solidFill>
              <a:latin typeface="微软雅黑" pitchFamily="34" charset="-122"/>
              <a:ea typeface="微软雅黑" pitchFamily="34" charset="-122"/>
            </a:rPr>
            <a:t>  家装后市场整体服务平台</a:t>
          </a:r>
          <a:r>
            <a:rPr lang="en-US" altLang="zh-CN" sz="1800" b="1" kern="1200" spc="0" dirty="0">
              <a:solidFill>
                <a:srgbClr val="282830"/>
              </a:solidFill>
              <a:latin typeface="微软雅黑" pitchFamily="34" charset="-122"/>
              <a:ea typeface="微软雅黑" pitchFamily="34" charset="-122"/>
            </a:rPr>
            <a:t>——</a:t>
          </a:r>
          <a:r>
            <a:rPr lang="zh-CN" altLang="en-US" sz="1800" b="1" kern="1200" spc="0" dirty="0">
              <a:solidFill>
                <a:srgbClr val="282830"/>
              </a:solidFill>
              <a:latin typeface="微软雅黑" pitchFamily="34" charset="-122"/>
              <a:ea typeface="微软雅黑" pitchFamily="34" charset="-122"/>
            </a:rPr>
            <a:t> </a:t>
          </a:r>
          <a:r>
            <a:rPr lang="en-US" altLang="zh-CN" sz="1800" b="1" kern="1200" spc="0" dirty="0" err="1">
              <a:solidFill>
                <a:srgbClr val="282830"/>
              </a:solidFill>
              <a:latin typeface="微软雅黑" pitchFamily="34" charset="-122"/>
              <a:ea typeface="微软雅黑" pitchFamily="34" charset="-122"/>
            </a:rPr>
            <a:t>SaaS</a:t>
          </a:r>
          <a:r>
            <a:rPr lang="zh-CN" altLang="en-US" sz="1800" b="1" kern="1200" spc="0" dirty="0">
              <a:solidFill>
                <a:srgbClr val="282830"/>
              </a:solidFill>
              <a:latin typeface="微软雅黑" pitchFamily="34" charset="-122"/>
              <a:ea typeface="微软雅黑" pitchFamily="34" charset="-122"/>
            </a:rPr>
            <a:t>嵌入</a:t>
          </a:r>
          <a:endParaRPr lang="zh-CN" altLang="en-US" sz="1800" b="1" kern="1200" spc="300" dirty="0">
            <a:solidFill>
              <a:srgbClr val="282830"/>
            </a:solidFill>
            <a:latin typeface="微软雅黑" pitchFamily="34" charset="-122"/>
            <a:ea typeface="微软雅黑" pitchFamily="34" charset="-122"/>
          </a:endParaRPr>
        </a:p>
      </dsp:txBody>
      <dsp:txXfrm>
        <a:off x="779182" y="2970245"/>
        <a:ext cx="6644398" cy="617904"/>
      </dsp:txXfrm>
    </dsp:sp>
    <dsp:sp modelId="{0DF2718B-060A-4636-951E-2F2963B0730E}">
      <dsp:nvSpPr>
        <dsp:cNvPr id="0" name=""/>
        <dsp:cNvSpPr/>
      </dsp:nvSpPr>
      <dsp:spPr>
        <a:xfrm>
          <a:off x="469497" y="2952869"/>
          <a:ext cx="635281" cy="6352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C66E0-4F9D-4286-A62C-3E4FFF373FB8}">
      <dsp:nvSpPr>
        <dsp:cNvPr id="0" name=""/>
        <dsp:cNvSpPr/>
      </dsp:nvSpPr>
      <dsp:spPr>
        <a:xfrm>
          <a:off x="374199" y="3844195"/>
          <a:ext cx="7044099" cy="6167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2751"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pPr>
          <a:r>
            <a:rPr lang="zh-CN" altLang="en-US" sz="1800" b="1" kern="1200" dirty="0">
              <a:solidFill>
                <a:srgbClr val="282830"/>
              </a:solidFill>
              <a:latin typeface="微软雅黑" pitchFamily="34" charset="-122"/>
              <a:ea typeface="微软雅黑" pitchFamily="34" charset="-122"/>
            </a:rPr>
            <a:t> 全国一二三线区域覆盖</a:t>
          </a:r>
          <a:r>
            <a:rPr lang="en-US" altLang="zh-CN" sz="1800" b="1" kern="1200" dirty="0">
              <a:solidFill>
                <a:srgbClr val="282830"/>
              </a:solidFill>
              <a:latin typeface="微软雅黑" pitchFamily="34" charset="-122"/>
              <a:ea typeface="微软雅黑" pitchFamily="34" charset="-122"/>
            </a:rPr>
            <a:t>——</a:t>
          </a:r>
          <a:r>
            <a:rPr lang="zh-CN" altLang="en-US" sz="1800" b="1" kern="1200" dirty="0">
              <a:solidFill>
                <a:srgbClr val="282830"/>
              </a:solidFill>
              <a:latin typeface="微软雅黑" pitchFamily="34" charset="-122"/>
              <a:ea typeface="微软雅黑" pitchFamily="34" charset="-122"/>
            </a:rPr>
            <a:t>本地化服务</a:t>
          </a:r>
        </a:p>
      </dsp:txBody>
      <dsp:txXfrm>
        <a:off x="374199" y="3844195"/>
        <a:ext cx="7044099" cy="616750"/>
      </dsp:txXfrm>
    </dsp:sp>
    <dsp:sp modelId="{95F72025-676A-4EF6-BB67-FCDB70152104}">
      <dsp:nvSpPr>
        <dsp:cNvPr id="0" name=""/>
        <dsp:cNvSpPr/>
      </dsp:nvSpPr>
      <dsp:spPr>
        <a:xfrm>
          <a:off x="0" y="3825664"/>
          <a:ext cx="635281" cy="6352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93829-03ED-C84E-A0C8-0EC24EB1BD36}">
      <dsp:nvSpPr>
        <dsp:cNvPr id="0" name=""/>
        <dsp:cNvSpPr/>
      </dsp:nvSpPr>
      <dsp:spPr>
        <a:xfrm>
          <a:off x="944946" y="1378655"/>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rgbClr val="282830"/>
              </a:solidFill>
              <a:latin typeface="思源黑体 CN Medium" pitchFamily="34" charset="-122"/>
              <a:ea typeface="思源黑体 CN Medium" pitchFamily="34" charset="-122"/>
              <a:cs typeface="+mn-cs"/>
            </a:rPr>
            <a:t>北京</a:t>
          </a:r>
        </a:p>
      </dsp:txBody>
      <dsp:txXfrm>
        <a:off x="1094661" y="1507177"/>
        <a:ext cx="667279" cy="572822"/>
      </dsp:txXfrm>
    </dsp:sp>
    <dsp:sp modelId="{A958737B-6487-B540-99B5-F790F356727F}">
      <dsp:nvSpPr>
        <dsp:cNvPr id="0" name=""/>
        <dsp:cNvSpPr/>
      </dsp:nvSpPr>
      <dsp:spPr>
        <a:xfrm>
          <a:off x="968011" y="1749645"/>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2DF8D6D-8C3F-BB4A-809C-A65FF710F1BF}">
      <dsp:nvSpPr>
        <dsp:cNvPr id="0" name=""/>
        <dsp:cNvSpPr/>
      </dsp:nvSpPr>
      <dsp:spPr>
        <a:xfrm>
          <a:off x="113237" y="920183"/>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8081AA7-DCA3-7642-B592-B9EEAD20637D}">
      <dsp:nvSpPr>
        <dsp:cNvPr id="0" name=""/>
        <dsp:cNvSpPr/>
      </dsp:nvSpPr>
      <dsp:spPr>
        <a:xfrm>
          <a:off x="775348" y="1639482"/>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31C4A92-F765-2F40-9D08-69F552B7FFBD}">
      <dsp:nvSpPr>
        <dsp:cNvPr id="0" name=""/>
        <dsp:cNvSpPr/>
      </dsp:nvSpPr>
      <dsp:spPr>
        <a:xfrm>
          <a:off x="1776655" y="917348"/>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天津</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1926370" y="1045870"/>
        <a:ext cx="667279" cy="572822"/>
      </dsp:txXfrm>
    </dsp:sp>
    <dsp:sp modelId="{1E5F461A-4E96-C948-8641-3B6CB3AAAA7D}">
      <dsp:nvSpPr>
        <dsp:cNvPr id="0" name=""/>
        <dsp:cNvSpPr/>
      </dsp:nvSpPr>
      <dsp:spPr>
        <a:xfrm>
          <a:off x="2441480" y="1635432"/>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2A159B-B1F7-FC4C-8B7E-30BB3B9BBA37}">
      <dsp:nvSpPr>
        <dsp:cNvPr id="0" name=""/>
        <dsp:cNvSpPr/>
      </dsp:nvSpPr>
      <dsp:spPr>
        <a:xfrm>
          <a:off x="2607686" y="1377035"/>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2745AE8-E0CF-114F-9804-E68908B14E38}">
      <dsp:nvSpPr>
        <dsp:cNvPr id="0" name=""/>
        <dsp:cNvSpPr/>
      </dsp:nvSpPr>
      <dsp:spPr>
        <a:xfrm>
          <a:off x="2631430" y="1746405"/>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D5FFC62-5ACE-9047-B3E2-3666E6AC2ACA}">
      <dsp:nvSpPr>
        <dsp:cNvPr id="0" name=""/>
        <dsp:cNvSpPr/>
      </dsp:nvSpPr>
      <dsp:spPr>
        <a:xfrm>
          <a:off x="944946" y="461306"/>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rgbClr val="282830"/>
              </a:solidFill>
              <a:latin typeface="思源黑体 CN Medium" pitchFamily="34" charset="-122"/>
              <a:ea typeface="思源黑体 CN Medium" pitchFamily="34" charset="-122"/>
              <a:cs typeface="+mn-cs"/>
            </a:rPr>
            <a:t>上海</a:t>
          </a:r>
        </a:p>
      </dsp:txBody>
      <dsp:txXfrm>
        <a:off x="1094661" y="589828"/>
        <a:ext cx="667279" cy="572822"/>
      </dsp:txXfrm>
    </dsp:sp>
    <dsp:sp modelId="{6C4443AE-62A4-654C-83F2-C684757CB356}">
      <dsp:nvSpPr>
        <dsp:cNvPr id="0" name=""/>
        <dsp:cNvSpPr/>
      </dsp:nvSpPr>
      <dsp:spPr>
        <a:xfrm>
          <a:off x="1602987" y="472647"/>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CFE4BF3-9F0B-4B4E-A8DB-332E928A3C5A}">
      <dsp:nvSpPr>
        <dsp:cNvPr id="0" name=""/>
        <dsp:cNvSpPr/>
      </dsp:nvSpPr>
      <dsp:spPr>
        <a:xfrm>
          <a:off x="1776655" y="0"/>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B0DE2CA-EA0C-5846-A5C9-4A27C6574C16}">
      <dsp:nvSpPr>
        <dsp:cNvPr id="0" name=""/>
        <dsp:cNvSpPr/>
      </dsp:nvSpPr>
      <dsp:spPr>
        <a:xfrm>
          <a:off x="1803791" y="367749"/>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DFF048-3FF8-894C-A21C-841170C6560E}">
      <dsp:nvSpPr>
        <dsp:cNvPr id="0" name=""/>
        <dsp:cNvSpPr/>
      </dsp:nvSpPr>
      <dsp:spPr>
        <a:xfrm>
          <a:off x="2607686" y="459686"/>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广州</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2757401" y="588208"/>
        <a:ext cx="667279" cy="572822"/>
      </dsp:txXfrm>
    </dsp:sp>
    <dsp:sp modelId="{1A2EADD8-2F4F-3E4D-B1BD-720AAEEC2D74}">
      <dsp:nvSpPr>
        <dsp:cNvPr id="0" name=""/>
        <dsp:cNvSpPr/>
      </dsp:nvSpPr>
      <dsp:spPr>
        <a:xfrm>
          <a:off x="3444144" y="827031"/>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920C12B-BA5C-3B45-B689-A7D284A19BA3}">
      <dsp:nvSpPr>
        <dsp:cNvPr id="0" name=""/>
        <dsp:cNvSpPr/>
      </dsp:nvSpPr>
      <dsp:spPr>
        <a:xfrm>
          <a:off x="3439395" y="926259"/>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C16BCB8-E3B4-0245-8D44-AD808117246F}">
      <dsp:nvSpPr>
        <dsp:cNvPr id="0" name=""/>
        <dsp:cNvSpPr/>
      </dsp:nvSpPr>
      <dsp:spPr>
        <a:xfrm>
          <a:off x="3627989" y="940839"/>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6DCF00-CC1C-6D44-924F-C087FEA7F8E1}">
      <dsp:nvSpPr>
        <dsp:cNvPr id="0" name=""/>
        <dsp:cNvSpPr/>
      </dsp:nvSpPr>
      <dsp:spPr>
        <a:xfrm>
          <a:off x="3439395" y="8910"/>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深圳</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3589110" y="137432"/>
        <a:ext cx="667279" cy="572822"/>
      </dsp:txXfrm>
    </dsp:sp>
    <dsp:sp modelId="{AB525768-D704-094E-8272-6F3BC52A52A1}">
      <dsp:nvSpPr>
        <dsp:cNvPr id="0" name=""/>
        <dsp:cNvSpPr/>
      </dsp:nvSpPr>
      <dsp:spPr>
        <a:xfrm>
          <a:off x="4275853" y="380709"/>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1BB81A1-57C2-6A45-ADB9-628EB446C764}">
      <dsp:nvSpPr>
        <dsp:cNvPr id="0" name=""/>
        <dsp:cNvSpPr/>
      </dsp:nvSpPr>
      <dsp:spPr>
        <a:xfrm>
          <a:off x="4271105" y="471837"/>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0406C80-41AC-A640-A446-41A2158DD675}">
      <dsp:nvSpPr>
        <dsp:cNvPr id="0" name=""/>
        <dsp:cNvSpPr/>
      </dsp:nvSpPr>
      <dsp:spPr>
        <a:xfrm>
          <a:off x="4463768" y="490062"/>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D09564E-CCBB-2346-A55C-8C3404180B20}">
      <dsp:nvSpPr>
        <dsp:cNvPr id="0" name=""/>
        <dsp:cNvSpPr/>
      </dsp:nvSpPr>
      <dsp:spPr>
        <a:xfrm>
          <a:off x="4271105" y="1387565"/>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佛山</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4420820" y="1516087"/>
        <a:ext cx="667279" cy="572822"/>
      </dsp:txXfrm>
    </dsp:sp>
    <dsp:sp modelId="{B9A73D9D-92B9-9B47-B36B-66B6C02E4CC0}">
      <dsp:nvSpPr>
        <dsp:cNvPr id="0" name=""/>
        <dsp:cNvSpPr/>
      </dsp:nvSpPr>
      <dsp:spPr>
        <a:xfrm>
          <a:off x="4462411" y="2114559"/>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BF7D81-74B7-8541-BABF-DB6EBA6F4AA1}">
      <dsp:nvSpPr>
        <dsp:cNvPr id="0" name=""/>
        <dsp:cNvSpPr/>
      </dsp:nvSpPr>
      <dsp:spPr>
        <a:xfrm>
          <a:off x="3439395" y="1841987"/>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3B30E37-A7A5-E24E-B750-C74FA3142575}">
      <dsp:nvSpPr>
        <dsp:cNvPr id="0" name=""/>
        <dsp:cNvSpPr/>
      </dsp:nvSpPr>
      <dsp:spPr>
        <a:xfrm>
          <a:off x="4283316" y="2206092"/>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D3C5854-F096-8F46-B118-2D7C268E10AE}">
      <dsp:nvSpPr>
        <dsp:cNvPr id="0" name=""/>
        <dsp:cNvSpPr/>
      </dsp:nvSpPr>
      <dsp:spPr>
        <a:xfrm>
          <a:off x="1775977" y="1836722"/>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长春</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1925692" y="1965244"/>
        <a:ext cx="667279" cy="572822"/>
      </dsp:txXfrm>
    </dsp:sp>
    <dsp:sp modelId="{2F413419-49D2-2B43-9C46-960836711DCA}">
      <dsp:nvSpPr>
        <dsp:cNvPr id="0" name=""/>
        <dsp:cNvSpPr/>
      </dsp:nvSpPr>
      <dsp:spPr>
        <a:xfrm>
          <a:off x="1803112" y="2204472"/>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2C540F4-766B-9E4A-941E-8ECD6324503B}">
      <dsp:nvSpPr>
        <dsp:cNvPr id="0" name=""/>
        <dsp:cNvSpPr/>
      </dsp:nvSpPr>
      <dsp:spPr>
        <a:xfrm>
          <a:off x="944267" y="2298029"/>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3313BB-E1A4-124C-ABB0-DC247B5651A5}">
      <dsp:nvSpPr>
        <dsp:cNvPr id="0" name=""/>
        <dsp:cNvSpPr/>
      </dsp:nvSpPr>
      <dsp:spPr>
        <a:xfrm>
          <a:off x="1602308" y="2309774"/>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D445F4-353F-2249-91A6-0AF56E354C8B}">
      <dsp:nvSpPr>
        <dsp:cNvPr id="0" name=""/>
        <dsp:cNvSpPr/>
      </dsp:nvSpPr>
      <dsp:spPr>
        <a:xfrm>
          <a:off x="5098744" y="1852518"/>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福州</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5248459" y="1981040"/>
        <a:ext cx="667279" cy="572822"/>
      </dsp:txXfrm>
    </dsp:sp>
    <dsp:sp modelId="{C6AF5B5F-60B6-9C48-B233-24ABFBE89343}">
      <dsp:nvSpPr>
        <dsp:cNvPr id="0" name=""/>
        <dsp:cNvSpPr/>
      </dsp:nvSpPr>
      <dsp:spPr>
        <a:xfrm>
          <a:off x="5290050" y="2579511"/>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D127B4-DAD7-DB4E-9255-3634504D1A80}">
      <dsp:nvSpPr>
        <dsp:cNvPr id="0" name=""/>
        <dsp:cNvSpPr/>
      </dsp:nvSpPr>
      <dsp:spPr>
        <a:xfrm>
          <a:off x="4267034" y="2306939"/>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370223-9BDF-D34C-8FEE-9B467AA6AEA8}">
      <dsp:nvSpPr>
        <dsp:cNvPr id="0" name=""/>
        <dsp:cNvSpPr/>
      </dsp:nvSpPr>
      <dsp:spPr>
        <a:xfrm>
          <a:off x="5110955" y="2671044"/>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F9266FD-A40F-5649-9005-7475C34FB47B}">
      <dsp:nvSpPr>
        <dsp:cNvPr id="0" name=""/>
        <dsp:cNvSpPr/>
      </dsp:nvSpPr>
      <dsp:spPr>
        <a:xfrm>
          <a:off x="5102136" y="17820"/>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a:solidFill>
                <a:srgbClr val="282830"/>
              </a:solidFill>
              <a:latin typeface="思源黑体 CN Medium" pitchFamily="34" charset="-122"/>
              <a:ea typeface="思源黑体 CN Medium" pitchFamily="34" charset="-122"/>
              <a:cs typeface="+mn-cs"/>
            </a:rPr>
            <a:t>哈尔滨</a:t>
          </a:r>
          <a:endParaRPr lang="zh-CN" altLang="en-US" sz="1400" kern="1200" dirty="0">
            <a:solidFill>
              <a:srgbClr val="282830"/>
            </a:solidFill>
            <a:latin typeface="思源黑体 CN Medium" pitchFamily="34" charset="-122"/>
            <a:ea typeface="思源黑体 CN Medium" pitchFamily="34" charset="-122"/>
            <a:cs typeface="+mn-cs"/>
          </a:endParaRPr>
        </a:p>
      </dsp:txBody>
      <dsp:txXfrm>
        <a:off x="5251851" y="146342"/>
        <a:ext cx="667279" cy="572822"/>
      </dsp:txXfrm>
    </dsp:sp>
    <dsp:sp modelId="{62B46830-A665-B242-BA7C-0E48C25B0E57}">
      <dsp:nvSpPr>
        <dsp:cNvPr id="0" name=""/>
        <dsp:cNvSpPr/>
      </dsp:nvSpPr>
      <dsp:spPr>
        <a:xfrm>
          <a:off x="5770352" y="747649"/>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8ACDE68-0A53-2443-94AB-7DA9AB7245AC}">
      <dsp:nvSpPr>
        <dsp:cNvPr id="0" name=""/>
        <dsp:cNvSpPr/>
      </dsp:nvSpPr>
      <dsp:spPr>
        <a:xfrm>
          <a:off x="5102136" y="933954"/>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79B241B-C6F1-7142-A5CA-F03B599D263A}">
      <dsp:nvSpPr>
        <dsp:cNvPr id="0" name=""/>
        <dsp:cNvSpPr/>
      </dsp:nvSpPr>
      <dsp:spPr>
        <a:xfrm>
          <a:off x="5770352" y="938814"/>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22E911D-253B-9747-AF80-387E6071170F}">
      <dsp:nvSpPr>
        <dsp:cNvPr id="0" name=""/>
        <dsp:cNvSpPr/>
      </dsp:nvSpPr>
      <dsp:spPr>
        <a:xfrm>
          <a:off x="2604294" y="2301674"/>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沈阳</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2754009" y="2430196"/>
        <a:ext cx="667279" cy="572822"/>
      </dsp:txXfrm>
    </dsp:sp>
    <dsp:sp modelId="{64827836-F540-6840-BEAC-51AD816EF1F6}">
      <dsp:nvSpPr>
        <dsp:cNvPr id="0" name=""/>
        <dsp:cNvSpPr/>
      </dsp:nvSpPr>
      <dsp:spPr>
        <a:xfrm>
          <a:off x="2795601" y="3028668"/>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5F01A72-4204-8245-A690-ACE9B4274F27}">
      <dsp:nvSpPr>
        <dsp:cNvPr id="0" name=""/>
        <dsp:cNvSpPr/>
      </dsp:nvSpPr>
      <dsp:spPr>
        <a:xfrm>
          <a:off x="1772585" y="2756096"/>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59DC3D-2F5C-1047-8068-A3D0880F916B}">
      <dsp:nvSpPr>
        <dsp:cNvPr id="0" name=""/>
        <dsp:cNvSpPr/>
      </dsp:nvSpPr>
      <dsp:spPr>
        <a:xfrm>
          <a:off x="2616505" y="3120200"/>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9727908-1653-9246-85F6-D0FC354AF662}">
      <dsp:nvSpPr>
        <dsp:cNvPr id="0" name=""/>
        <dsp:cNvSpPr/>
      </dsp:nvSpPr>
      <dsp:spPr>
        <a:xfrm>
          <a:off x="4264999" y="3220238"/>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珠海</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4414714" y="3348760"/>
        <a:ext cx="667279" cy="572822"/>
      </dsp:txXfrm>
    </dsp:sp>
    <dsp:sp modelId="{FC180F63-F82E-1444-AC71-0930C6439352}">
      <dsp:nvSpPr>
        <dsp:cNvPr id="0" name=""/>
        <dsp:cNvSpPr/>
      </dsp:nvSpPr>
      <dsp:spPr>
        <a:xfrm>
          <a:off x="4288065" y="3589608"/>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D74B5F8-CD24-5C4F-904B-577F3CE4EF37}">
      <dsp:nvSpPr>
        <dsp:cNvPr id="0" name=""/>
        <dsp:cNvSpPr/>
      </dsp:nvSpPr>
      <dsp:spPr>
        <a:xfrm>
          <a:off x="3433290" y="2760551"/>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23CAF55-7581-B240-B111-43C09AD131C0}">
      <dsp:nvSpPr>
        <dsp:cNvPr id="0" name=""/>
        <dsp:cNvSpPr/>
      </dsp:nvSpPr>
      <dsp:spPr>
        <a:xfrm>
          <a:off x="4098115" y="3478635"/>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AF4421-DD1E-7141-BB91-723A61BEA8D6}">
      <dsp:nvSpPr>
        <dsp:cNvPr id="0" name=""/>
        <dsp:cNvSpPr/>
      </dsp:nvSpPr>
      <dsp:spPr>
        <a:xfrm>
          <a:off x="5099422" y="2770271"/>
          <a:ext cx="966709" cy="82986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282830"/>
              </a:solidFill>
              <a:latin typeface="思源黑体 CN Medium" pitchFamily="34" charset="-122"/>
              <a:ea typeface="思源黑体 CN Medium" pitchFamily="34" charset="-122"/>
              <a:cs typeface="+mn-cs"/>
            </a:rPr>
            <a:t>长沙</a:t>
          </a:r>
          <a:endParaRPr lang="zh-CN" altLang="en-US" sz="1500" kern="1200" dirty="0">
            <a:solidFill>
              <a:srgbClr val="282830"/>
            </a:solidFill>
            <a:latin typeface="思源黑体 CN Medium" pitchFamily="34" charset="-122"/>
            <a:ea typeface="思源黑体 CN Medium" pitchFamily="34" charset="-122"/>
            <a:cs typeface="+mn-cs"/>
          </a:endParaRPr>
        </a:p>
      </dsp:txBody>
      <dsp:txXfrm>
        <a:off x="5249137" y="2898793"/>
        <a:ext cx="667279" cy="572822"/>
      </dsp:txXfrm>
    </dsp:sp>
    <dsp:sp modelId="{06003697-97D3-D94B-A7EB-66664316DF73}">
      <dsp:nvSpPr>
        <dsp:cNvPr id="0" name=""/>
        <dsp:cNvSpPr/>
      </dsp:nvSpPr>
      <dsp:spPr>
        <a:xfrm>
          <a:off x="5943342" y="3134376"/>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E7D779-63EF-7847-93F1-9C354642877C}">
      <dsp:nvSpPr>
        <dsp:cNvPr id="0" name=""/>
        <dsp:cNvSpPr/>
      </dsp:nvSpPr>
      <dsp:spPr>
        <a:xfrm>
          <a:off x="5930453" y="2315850"/>
          <a:ext cx="966709" cy="829866"/>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E8F8CC-1ADC-794D-BFA5-9975E1C56A00}">
      <dsp:nvSpPr>
        <dsp:cNvPr id="0" name=""/>
        <dsp:cNvSpPr/>
      </dsp:nvSpPr>
      <dsp:spPr>
        <a:xfrm>
          <a:off x="6122438" y="3042843"/>
          <a:ext cx="112613" cy="9720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4">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5392860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882355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0142962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730798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8438903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6934033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6979463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7078667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8879030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6359051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t>2016/12/22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21138624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3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5A8D4-8E72-446C-AA1B-EBD6F1925E72}" type="datetimeFigureOut">
              <a:rPr lang="zh-CN" altLang="en-US" smtClean="0"/>
              <a:t>2016/12/22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19913-8645-4F3E-AAB5-4B4F23A00CED}" type="slidenum">
              <a:rPr lang="zh-CN" altLang="en-US" smtClean="0"/>
              <a:t>‹#›</a:t>
            </a:fld>
            <a:endParaRPr lang="zh-CN" altLang="en-US"/>
          </a:p>
        </p:txBody>
      </p:sp>
      <p:sp>
        <p:nvSpPr>
          <p:cNvPr id="7" name="矩形 6"/>
          <p:cNvSpPr/>
          <p:nvPr userDrawn="1"/>
        </p:nvSpPr>
        <p:spPr>
          <a:xfrm>
            <a:off x="1" y="6683428"/>
            <a:ext cx="10366048" cy="57898"/>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57273" y="6583641"/>
            <a:ext cx="1467068"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咋装，让安装更便捷！</a:t>
            </a:r>
          </a:p>
        </p:txBody>
      </p:sp>
      <p:sp>
        <p:nvSpPr>
          <p:cNvPr id="9" name="矩形 8"/>
          <p:cNvSpPr/>
          <p:nvPr userDrawn="1"/>
        </p:nvSpPr>
        <p:spPr>
          <a:xfrm>
            <a:off x="11906057" y="6683428"/>
            <a:ext cx="288000" cy="57898"/>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156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p:cNvPicPr>
            <a:picLocks noChangeAspect="1"/>
          </p:cNvPicPr>
          <p:nvPr/>
        </p:nvPicPr>
        <p:blipFill rotWithShape="1">
          <a:blip r:embed="rId5" cstate="email">
            <a:extLst>
              <a:ext uri="{28A0092B-C50C-407E-A947-70E740481C1C}">
                <a14:useLocalDpi xmlns:a14="http://schemas.microsoft.com/office/drawing/2010/main"/>
              </a:ext>
            </a:extLst>
          </a:blip>
          <a:srcRect t="10860" b="38213"/>
          <a:stretch/>
        </p:blipFill>
        <p:spPr>
          <a:xfrm>
            <a:off x="975178" y="247222"/>
            <a:ext cx="10058400" cy="3997694"/>
          </a:xfrm>
          <a:prstGeom prst="rect">
            <a:avLst/>
          </a:prstGeom>
        </p:spPr>
      </p:pic>
      <p:sp>
        <p:nvSpPr>
          <p:cNvPr id="13" name="Freeform 6"/>
          <p:cNvSpPr>
            <a:spLocks/>
          </p:cNvSpPr>
          <p:nvPr/>
        </p:nvSpPr>
        <p:spPr bwMode="auto">
          <a:xfrm rot="16200000">
            <a:off x="4520009" y="-725156"/>
            <a:ext cx="3111856" cy="12232133"/>
          </a:xfrm>
          <a:custGeom>
            <a:avLst/>
            <a:gdLst>
              <a:gd name="T0" fmla="*/ 606 w 606"/>
              <a:gd name="T1" fmla="*/ 335 h 697"/>
              <a:gd name="T2" fmla="*/ 464 w 606"/>
              <a:gd name="T3" fmla="*/ 0 h 697"/>
              <a:gd name="T4" fmla="*/ 0 w 606"/>
              <a:gd name="T5" fmla="*/ 0 h 697"/>
              <a:gd name="T6" fmla="*/ 0 w 606"/>
              <a:gd name="T7" fmla="*/ 697 h 697"/>
              <a:gd name="T8" fmla="*/ 432 w 606"/>
              <a:gd name="T9" fmla="*/ 697 h 697"/>
              <a:gd name="T10" fmla="*/ 606 w 606"/>
              <a:gd name="T11" fmla="*/ 335 h 697"/>
              <a:gd name="connsiteX0" fmla="*/ 18141 w 18141"/>
              <a:gd name="connsiteY0" fmla="*/ 4806 h 10000"/>
              <a:gd name="connsiteX1" fmla="*/ 15798 w 18141"/>
              <a:gd name="connsiteY1" fmla="*/ 0 h 10000"/>
              <a:gd name="connsiteX2" fmla="*/ 0 w 18141"/>
              <a:gd name="connsiteY2" fmla="*/ 0 h 10000"/>
              <a:gd name="connsiteX3" fmla="*/ 8141 w 18141"/>
              <a:gd name="connsiteY3" fmla="*/ 10000 h 10000"/>
              <a:gd name="connsiteX4" fmla="*/ 15270 w 18141"/>
              <a:gd name="connsiteY4" fmla="*/ 10000 h 10000"/>
              <a:gd name="connsiteX5" fmla="*/ 18141 w 18141"/>
              <a:gd name="connsiteY5" fmla="*/ 4806 h 10000"/>
              <a:gd name="connsiteX0" fmla="*/ 19334 w 19334"/>
              <a:gd name="connsiteY0" fmla="*/ 5546 h 10740"/>
              <a:gd name="connsiteX1" fmla="*/ 16991 w 19334"/>
              <a:gd name="connsiteY1" fmla="*/ 740 h 10740"/>
              <a:gd name="connsiteX2" fmla="*/ 1193 w 19334"/>
              <a:gd name="connsiteY2" fmla="*/ 740 h 10740"/>
              <a:gd name="connsiteX3" fmla="*/ 1125 w 19334"/>
              <a:gd name="connsiteY3" fmla="*/ 10740 h 10740"/>
              <a:gd name="connsiteX4" fmla="*/ 16463 w 19334"/>
              <a:gd name="connsiteY4" fmla="*/ 10740 h 10740"/>
              <a:gd name="connsiteX5" fmla="*/ 19334 w 19334"/>
              <a:gd name="connsiteY5" fmla="*/ 5546 h 10740"/>
              <a:gd name="connsiteX0" fmla="*/ 19434 w 19434"/>
              <a:gd name="connsiteY0" fmla="*/ 4806 h 10000"/>
              <a:gd name="connsiteX1" fmla="*/ 17091 w 19434"/>
              <a:gd name="connsiteY1" fmla="*/ 0 h 10000"/>
              <a:gd name="connsiteX2" fmla="*/ 1293 w 19434"/>
              <a:gd name="connsiteY2" fmla="*/ 0 h 10000"/>
              <a:gd name="connsiteX3" fmla="*/ 1225 w 19434"/>
              <a:gd name="connsiteY3" fmla="*/ 10000 h 10000"/>
              <a:gd name="connsiteX4" fmla="*/ 16563 w 19434"/>
              <a:gd name="connsiteY4" fmla="*/ 10000 h 10000"/>
              <a:gd name="connsiteX5" fmla="*/ 19434 w 19434"/>
              <a:gd name="connsiteY5" fmla="*/ 4806 h 10000"/>
              <a:gd name="connsiteX0" fmla="*/ 18216 w 18216"/>
              <a:gd name="connsiteY0" fmla="*/ 4806 h 10000"/>
              <a:gd name="connsiteX1" fmla="*/ 15873 w 18216"/>
              <a:gd name="connsiteY1" fmla="*/ 0 h 10000"/>
              <a:gd name="connsiteX2" fmla="*/ 2606 w 18216"/>
              <a:gd name="connsiteY2" fmla="*/ 0 h 10000"/>
              <a:gd name="connsiteX3" fmla="*/ 7 w 18216"/>
              <a:gd name="connsiteY3" fmla="*/ 10000 h 10000"/>
              <a:gd name="connsiteX4" fmla="*/ 15345 w 18216"/>
              <a:gd name="connsiteY4" fmla="*/ 10000 h 10000"/>
              <a:gd name="connsiteX5" fmla="*/ 18216 w 18216"/>
              <a:gd name="connsiteY5" fmla="*/ 4806 h 10000"/>
              <a:gd name="connsiteX0" fmla="*/ 18209 w 18209"/>
              <a:gd name="connsiteY0" fmla="*/ 5046 h 10240"/>
              <a:gd name="connsiteX1" fmla="*/ 15866 w 18209"/>
              <a:gd name="connsiteY1" fmla="*/ 240 h 10240"/>
              <a:gd name="connsiteX2" fmla="*/ 2599 w 18209"/>
              <a:gd name="connsiteY2" fmla="*/ 240 h 10240"/>
              <a:gd name="connsiteX3" fmla="*/ 0 w 18209"/>
              <a:gd name="connsiteY3" fmla="*/ 10240 h 10240"/>
              <a:gd name="connsiteX4" fmla="*/ 15338 w 18209"/>
              <a:gd name="connsiteY4" fmla="*/ 10240 h 10240"/>
              <a:gd name="connsiteX5" fmla="*/ 18209 w 18209"/>
              <a:gd name="connsiteY5" fmla="*/ 5046 h 10240"/>
              <a:gd name="connsiteX0" fmla="*/ 18209 w 18209"/>
              <a:gd name="connsiteY0" fmla="*/ 4807 h 10001"/>
              <a:gd name="connsiteX1" fmla="*/ 15866 w 18209"/>
              <a:gd name="connsiteY1" fmla="*/ 1 h 10001"/>
              <a:gd name="connsiteX2" fmla="*/ 2599 w 18209"/>
              <a:gd name="connsiteY2" fmla="*/ 1 h 10001"/>
              <a:gd name="connsiteX3" fmla="*/ 0 w 18209"/>
              <a:gd name="connsiteY3" fmla="*/ 10001 h 10001"/>
              <a:gd name="connsiteX4" fmla="*/ 15338 w 18209"/>
              <a:gd name="connsiteY4" fmla="*/ 10001 h 10001"/>
              <a:gd name="connsiteX5" fmla="*/ 18209 w 18209"/>
              <a:gd name="connsiteY5" fmla="*/ 4807 h 10001"/>
              <a:gd name="connsiteX0" fmla="*/ 18209 w 18209"/>
              <a:gd name="connsiteY0" fmla="*/ 4806 h 10000"/>
              <a:gd name="connsiteX1" fmla="*/ 15866 w 18209"/>
              <a:gd name="connsiteY1" fmla="*/ 0 h 10000"/>
              <a:gd name="connsiteX2" fmla="*/ 136 w 18209"/>
              <a:gd name="connsiteY2" fmla="*/ 11 h 10000"/>
              <a:gd name="connsiteX3" fmla="*/ 0 w 18209"/>
              <a:gd name="connsiteY3" fmla="*/ 10000 h 10000"/>
              <a:gd name="connsiteX4" fmla="*/ 15338 w 18209"/>
              <a:gd name="connsiteY4" fmla="*/ 10000 h 10000"/>
              <a:gd name="connsiteX5" fmla="*/ 18209 w 18209"/>
              <a:gd name="connsiteY5" fmla="*/ 4806 h 10000"/>
              <a:gd name="connsiteX0" fmla="*/ 18423 w 18423"/>
              <a:gd name="connsiteY0" fmla="*/ 4827 h 10021"/>
              <a:gd name="connsiteX1" fmla="*/ 16080 w 18423"/>
              <a:gd name="connsiteY1" fmla="*/ 21 h 10021"/>
              <a:gd name="connsiteX2" fmla="*/ 8 w 18423"/>
              <a:gd name="connsiteY2" fmla="*/ 0 h 10021"/>
              <a:gd name="connsiteX3" fmla="*/ 214 w 18423"/>
              <a:gd name="connsiteY3" fmla="*/ 10021 h 10021"/>
              <a:gd name="connsiteX4" fmla="*/ 15552 w 18423"/>
              <a:gd name="connsiteY4" fmla="*/ 10021 h 10021"/>
              <a:gd name="connsiteX5" fmla="*/ 18423 w 18423"/>
              <a:gd name="connsiteY5" fmla="*/ 4827 h 1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23" h="10021">
                <a:moveTo>
                  <a:pt x="18423" y="4827"/>
                </a:moveTo>
                <a:cubicBezTo>
                  <a:pt x="18423" y="2933"/>
                  <a:pt x="17515" y="1241"/>
                  <a:pt x="16080" y="21"/>
                </a:cubicBezTo>
                <a:lnTo>
                  <a:pt x="8" y="0"/>
                </a:lnTo>
                <a:cubicBezTo>
                  <a:pt x="-49" y="-31"/>
                  <a:pt x="214" y="10021"/>
                  <a:pt x="214" y="10021"/>
                </a:cubicBezTo>
                <a:lnTo>
                  <a:pt x="15552" y="10021"/>
                </a:lnTo>
                <a:cubicBezTo>
                  <a:pt x="17301" y="8801"/>
                  <a:pt x="18423" y="6922"/>
                  <a:pt x="18423" y="4827"/>
                </a:cubicBezTo>
                <a:close/>
              </a:path>
            </a:pathLst>
          </a:custGeom>
          <a:solidFill>
            <a:srgbClr val="14171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TextBox 25"/>
          <p:cNvSpPr txBox="1"/>
          <p:nvPr/>
        </p:nvSpPr>
        <p:spPr>
          <a:xfrm>
            <a:off x="4724400" y="5831097"/>
            <a:ext cx="2066925" cy="307777"/>
          </a:xfrm>
          <a:prstGeom prst="rect">
            <a:avLst/>
          </a:prstGeom>
          <a:solidFill>
            <a:schemeClr val="bg1"/>
          </a:solid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en-US" altLang="zh-CN" sz="1400" dirty="0">
                <a:solidFill>
                  <a:srgbClr val="202A36"/>
                </a:solidFill>
              </a:rPr>
              <a:t>2016.12  </a:t>
            </a:r>
            <a:r>
              <a:rPr lang="zh-CN" altLang="en-US" sz="1400" dirty="0">
                <a:solidFill>
                  <a:srgbClr val="202A36"/>
                </a:solidFill>
              </a:rPr>
              <a:t>双创决赛</a:t>
            </a:r>
          </a:p>
        </p:txBody>
      </p:sp>
      <p:sp>
        <p:nvSpPr>
          <p:cNvPr id="19" name="任意多边形 20"/>
          <p:cNvSpPr/>
          <p:nvPr/>
        </p:nvSpPr>
        <p:spPr>
          <a:xfrm>
            <a:off x="9513834" y="1532979"/>
            <a:ext cx="835187" cy="513872"/>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p:cNvSpPr/>
          <p:nvPr/>
        </p:nvSpPr>
        <p:spPr>
          <a:xfrm>
            <a:off x="1230008" y="1532979"/>
            <a:ext cx="1525218" cy="938433"/>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2"/>
          <p:cNvSpPr/>
          <p:nvPr/>
        </p:nvSpPr>
        <p:spPr>
          <a:xfrm>
            <a:off x="454836" y="788167"/>
            <a:ext cx="633795" cy="38996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p:cNvSpPr/>
          <p:nvPr/>
        </p:nvSpPr>
        <p:spPr>
          <a:xfrm>
            <a:off x="7233993" y="318951"/>
            <a:ext cx="1525218" cy="938433"/>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4"/>
          <p:cNvSpPr/>
          <p:nvPr/>
        </p:nvSpPr>
        <p:spPr>
          <a:xfrm>
            <a:off x="9442006" y="2605167"/>
            <a:ext cx="633795" cy="38996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471112" y="4567865"/>
            <a:ext cx="5493899" cy="800219"/>
          </a:xfrm>
          <a:prstGeom prst="rect">
            <a:avLst/>
          </a:prstGeom>
          <a:noFill/>
        </p:spPr>
        <p:txBody>
          <a:bodyPr wrap="square" rtlCol="0">
            <a:spAutoFit/>
          </a:bodyPr>
          <a:lstStyle/>
          <a:p>
            <a:pPr algn="r"/>
            <a:r>
              <a:rPr lang="zh-CN" altLang="en-US" sz="4600" dirty="0">
                <a:solidFill>
                  <a:schemeClr val="bg1"/>
                </a:solidFill>
                <a:latin typeface="微软雅黑" panose="020B0503020204020204" pitchFamily="34" charset="-122"/>
                <a:ea typeface="微软雅黑" panose="020B0503020204020204" pitchFamily="34" charset="-122"/>
              </a:rPr>
              <a:t>咋装商业计划书</a:t>
            </a:r>
          </a:p>
        </p:txBody>
      </p:sp>
      <p:sp>
        <p:nvSpPr>
          <p:cNvPr id="25" name="文本框 24"/>
          <p:cNvSpPr txBox="1"/>
          <p:nvPr/>
        </p:nvSpPr>
        <p:spPr>
          <a:xfrm>
            <a:off x="4611329" y="5314660"/>
            <a:ext cx="2439883" cy="400110"/>
          </a:xfrm>
          <a:prstGeom prst="rect">
            <a:avLst/>
          </a:prstGeom>
          <a:noFill/>
        </p:spPr>
        <p:txBody>
          <a:bodyPr wrap="square" rtlCol="0">
            <a:spAutoFit/>
          </a:bodyPr>
          <a:lstStyle/>
          <a:p>
            <a:r>
              <a:rPr lang="en-US" altLang="zh-CN" sz="2000" dirty="0">
                <a:solidFill>
                  <a:schemeClr val="bg1"/>
                </a:solidFill>
                <a:latin typeface="Century Gothic" panose="020B0502020202020204" pitchFamily="34" charset="0"/>
              </a:rPr>
              <a:t>Designed by MIC</a:t>
            </a:r>
            <a:endParaRPr lang="zh-CN" altLang="en-US" sz="2000" dirty="0">
              <a:solidFill>
                <a:schemeClr val="bg1"/>
              </a:solidFill>
              <a:latin typeface="Century Gothic" panose="020B0502020202020204" pitchFamily="34" charset="0"/>
            </a:endParaRPr>
          </a:p>
        </p:txBody>
      </p:sp>
      <p:sp>
        <p:nvSpPr>
          <p:cNvPr id="26" name="矩形 25"/>
          <p:cNvSpPr/>
          <p:nvPr/>
        </p:nvSpPr>
        <p:spPr>
          <a:xfrm rot="5400000">
            <a:off x="6698734" y="5078311"/>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54642" y="4659784"/>
            <a:ext cx="977352" cy="977352"/>
          </a:xfrm>
          <a:prstGeom prst="rect">
            <a:avLst/>
          </a:prstGeom>
        </p:spPr>
      </p:pic>
      <p:pic>
        <p:nvPicPr>
          <p:cNvPr id="28" name="I 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03989" y="-184150"/>
            <a:ext cx="609600" cy="609600"/>
          </a:xfrm>
          <a:prstGeom prst="rect">
            <a:avLst/>
          </a:prstGeom>
        </p:spPr>
      </p:pic>
    </p:spTree>
    <p:extLst>
      <p:ext uri="{BB962C8B-B14F-4D97-AF65-F5344CB8AC3E}">
        <p14:creationId xmlns:p14="http://schemas.microsoft.com/office/powerpoint/2010/main" val="31218955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22" presetClass="entr" presetSubtype="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right)">
                                      <p:cBhvr>
                                        <p:cTn id="19" dur="500"/>
                                        <p:tgtEl>
                                          <p:spTgt spid="2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strVal val="#ppt_x"/>
                                          </p:val>
                                        </p:tav>
                                        <p:tav tm="100000">
                                          <p:val>
                                            <p:strVal val="#ppt_x"/>
                                          </p:val>
                                        </p:tav>
                                      </p:tavLst>
                                    </p:anim>
                                    <p:anim calcmode="lin" valueType="num">
                                      <p:cBhvr>
                                        <p:cTn id="24" dur="5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anim calcmode="lin" valueType="num">
                                      <p:cBhvr>
                                        <p:cTn id="28" dur="500" fill="hold"/>
                                        <p:tgtEl>
                                          <p:spTgt spid="25"/>
                                        </p:tgtEl>
                                        <p:attrNameLst>
                                          <p:attrName>ppt_x</p:attrName>
                                        </p:attrNameLst>
                                      </p:cBhvr>
                                      <p:tavLst>
                                        <p:tav tm="0">
                                          <p:val>
                                            <p:strVal val="#ppt_x"/>
                                          </p:val>
                                        </p:tav>
                                        <p:tav tm="100000">
                                          <p:val>
                                            <p:strVal val="#ppt_x"/>
                                          </p:val>
                                        </p:tav>
                                      </p:tavLst>
                                    </p:anim>
                                    <p:anim calcmode="lin" valueType="num">
                                      <p:cBhvr>
                                        <p:cTn id="29" dur="5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40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remove" display="0">
                  <p:stCondLst>
                    <p:cond delay="indefinite"/>
                  </p:stCondLst>
                  <p:endCondLst>
                    <p:cond evt="onStopAudio" delay="0">
                      <p:tgtEl>
                        <p:sldTgt/>
                      </p:tgtEl>
                    </p:cond>
                  </p:endCondLst>
                </p:cTn>
                <p:tgtEl>
                  <p:spTgt spid="28"/>
                </p:tgtEl>
              </p:cMediaNode>
            </p:audio>
          </p:childTnLst>
        </p:cTn>
      </p:par>
    </p:tnLst>
    <p:bldLst>
      <p:bldP spid="13" grpId="0" animBg="1"/>
      <p:bldP spid="18" grpId="0" animBg="1"/>
      <p:bldP spid="19" grpId="0" animBg="1"/>
      <p:bldP spid="20" grpId="0" animBg="1"/>
      <p:bldP spid="21" grpId="0" animBg="1"/>
      <p:bldP spid="22" grpId="0" animBg="1"/>
      <p:bldP spid="23" grpId="0" animBg="1"/>
      <p:bldP spid="24" grpId="0"/>
      <p:bldP spid="25" grpId="0"/>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咋装模式</a:t>
              </a:r>
            </a:p>
          </p:txBody>
        </p:sp>
        <p:sp>
          <p:nvSpPr>
            <p:cNvPr id="72" name="矩形 71"/>
            <p:cNvSpPr/>
            <p:nvPr/>
          </p:nvSpPr>
          <p:spPr>
            <a:xfrm>
              <a:off x="821054" y="762060"/>
              <a:ext cx="6096000" cy="276999"/>
            </a:xfrm>
            <a:prstGeom prst="rect">
              <a:avLst/>
            </a:prstGeom>
          </p:spPr>
          <p:txBody>
            <a:bodyPr>
              <a:spAutoFit/>
            </a:bodyPr>
            <a:lstStyle/>
            <a:p>
              <a:r>
                <a:rPr lang="en-US" altLang="zh-CN" sz="1200" dirty="0" err="1">
                  <a:solidFill>
                    <a:schemeClr val="bg1"/>
                  </a:solidFill>
                  <a:latin typeface="微软雅黑" panose="020B0503020204020204" pitchFamily="34" charset="-122"/>
                  <a:ea typeface="微软雅黑" panose="020B0503020204020204" pitchFamily="34" charset="-122"/>
                </a:rPr>
                <a:t>Za</a:t>
              </a:r>
              <a:r>
                <a:rPr lang="en-US" altLang="zh-CN" sz="1200" dirty="0">
                  <a:solidFill>
                    <a:schemeClr val="bg1"/>
                  </a:solidFill>
                  <a:latin typeface="微软雅黑" panose="020B0503020204020204" pitchFamily="34" charset="-122"/>
                  <a:ea typeface="微软雅黑" panose="020B0503020204020204" pitchFamily="34" charset="-122"/>
                </a:rPr>
                <a:t> </a:t>
              </a:r>
              <a:r>
                <a:rPr lang="en-US" altLang="zh-CN" sz="1200" dirty="0" err="1">
                  <a:solidFill>
                    <a:schemeClr val="bg1"/>
                  </a:solidFill>
                  <a:latin typeface="微软雅黑" panose="020B0503020204020204" pitchFamily="34" charset="-122"/>
                  <a:ea typeface="微软雅黑" panose="020B0503020204020204" pitchFamily="34" charset="-122"/>
                </a:rPr>
                <a:t>zhuang</a:t>
              </a:r>
              <a:r>
                <a:rPr lang="en-US" altLang="zh-CN" sz="1200" dirty="0">
                  <a:solidFill>
                    <a:schemeClr val="bg1"/>
                  </a:solidFill>
                  <a:latin typeface="微软雅黑" panose="020B0503020204020204" pitchFamily="34" charset="-122"/>
                  <a:ea typeface="微软雅黑" panose="020B0503020204020204" pitchFamily="34" charset="-122"/>
                </a:rPr>
                <a:t> mode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67863" y="412750"/>
              <a:ext cx="722712"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6.2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1" name="图示 30"/>
          <p:cNvGraphicFramePr/>
          <p:nvPr>
            <p:extLst>
              <p:ext uri="{D42A27DB-BD31-4B8C-83A1-F6EECF244321}">
                <p14:modId xmlns:p14="http://schemas.microsoft.com/office/powerpoint/2010/main" val="685643990"/>
              </p:ext>
            </p:extLst>
          </p:nvPr>
        </p:nvGraphicFramePr>
        <p:xfrm>
          <a:off x="4326871" y="1608458"/>
          <a:ext cx="7526774" cy="4460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0" name="矩形 229"/>
          <p:cNvSpPr/>
          <p:nvPr/>
        </p:nvSpPr>
        <p:spPr>
          <a:xfrm>
            <a:off x="4431029" y="1681134"/>
            <a:ext cx="405880" cy="523220"/>
          </a:xfrm>
          <a:prstGeom prst="rect">
            <a:avLst/>
          </a:prstGeom>
        </p:spPr>
        <p:txBody>
          <a:bodyPr wrap="none">
            <a:spAutoFit/>
          </a:bodyPr>
          <a:lstStyle/>
          <a:p>
            <a:r>
              <a:rPr lang="en-US" altLang="zh-CN" sz="2800" b="1" dirty="0">
                <a:solidFill>
                  <a:srgbClr val="282830"/>
                </a:solidFill>
                <a:latin typeface="微软雅黑" panose="020B0503020204020204" pitchFamily="34" charset="-122"/>
                <a:ea typeface="微软雅黑" panose="020B0503020204020204" pitchFamily="34" charset="-122"/>
              </a:rPr>
              <a:t>1</a:t>
            </a:r>
            <a:endParaRPr lang="zh-CN" altLang="en-US" sz="2800" b="1" dirty="0">
              <a:solidFill>
                <a:srgbClr val="282830"/>
              </a:solidFill>
              <a:latin typeface="微软雅黑" panose="020B0503020204020204" pitchFamily="34" charset="-122"/>
              <a:ea typeface="微软雅黑" panose="020B0503020204020204" pitchFamily="34" charset="-122"/>
            </a:endParaRPr>
          </a:p>
        </p:txBody>
      </p:sp>
      <p:sp>
        <p:nvSpPr>
          <p:cNvPr id="231" name="矩形 230"/>
          <p:cNvSpPr/>
          <p:nvPr/>
        </p:nvSpPr>
        <p:spPr>
          <a:xfrm>
            <a:off x="4812343" y="2640824"/>
            <a:ext cx="405880" cy="523220"/>
          </a:xfrm>
          <a:prstGeom prst="rect">
            <a:avLst/>
          </a:prstGeom>
        </p:spPr>
        <p:txBody>
          <a:bodyPr wrap="none">
            <a:spAutoFit/>
          </a:bodyPr>
          <a:lstStyle/>
          <a:p>
            <a:r>
              <a:rPr lang="en-US" altLang="zh-CN" sz="2800" b="1" dirty="0">
                <a:solidFill>
                  <a:srgbClr val="282830"/>
                </a:solidFill>
                <a:latin typeface="微软雅黑" panose="020B0503020204020204" pitchFamily="34" charset="-122"/>
                <a:ea typeface="微软雅黑" panose="020B0503020204020204" pitchFamily="34" charset="-122"/>
              </a:rPr>
              <a:t>2</a:t>
            </a:r>
            <a:endParaRPr lang="zh-CN" altLang="en-US" sz="2800" b="1" dirty="0">
              <a:solidFill>
                <a:srgbClr val="282830"/>
              </a:solidFill>
              <a:latin typeface="微软雅黑" panose="020B0503020204020204" pitchFamily="34" charset="-122"/>
              <a:ea typeface="微软雅黑" panose="020B0503020204020204" pitchFamily="34" charset="-122"/>
            </a:endParaRPr>
          </a:p>
        </p:txBody>
      </p:sp>
      <p:sp>
        <p:nvSpPr>
          <p:cNvPr id="232" name="矩形 231"/>
          <p:cNvSpPr/>
          <p:nvPr/>
        </p:nvSpPr>
        <p:spPr>
          <a:xfrm>
            <a:off x="5040943" y="3649598"/>
            <a:ext cx="405880" cy="523220"/>
          </a:xfrm>
          <a:prstGeom prst="rect">
            <a:avLst/>
          </a:prstGeom>
        </p:spPr>
        <p:txBody>
          <a:bodyPr wrap="none">
            <a:spAutoFit/>
          </a:bodyPr>
          <a:lstStyle/>
          <a:p>
            <a:r>
              <a:rPr lang="en-US" altLang="zh-CN" sz="2800" b="1" dirty="0">
                <a:solidFill>
                  <a:srgbClr val="282830"/>
                </a:solidFill>
                <a:latin typeface="微软雅黑" panose="020B0503020204020204" pitchFamily="34" charset="-122"/>
                <a:ea typeface="微软雅黑" panose="020B0503020204020204" pitchFamily="34" charset="-122"/>
              </a:rPr>
              <a:t>3</a:t>
            </a:r>
            <a:endParaRPr lang="zh-CN" altLang="en-US" sz="2800" b="1" dirty="0">
              <a:solidFill>
                <a:srgbClr val="282830"/>
              </a:solidFill>
              <a:latin typeface="微软雅黑" panose="020B0503020204020204" pitchFamily="34" charset="-122"/>
              <a:ea typeface="微软雅黑" panose="020B0503020204020204" pitchFamily="34" charset="-122"/>
            </a:endParaRPr>
          </a:p>
        </p:txBody>
      </p:sp>
      <p:sp>
        <p:nvSpPr>
          <p:cNvPr id="233" name="矩形 232"/>
          <p:cNvSpPr/>
          <p:nvPr/>
        </p:nvSpPr>
        <p:spPr>
          <a:xfrm>
            <a:off x="4926643" y="4626018"/>
            <a:ext cx="405880" cy="523220"/>
          </a:xfrm>
          <a:prstGeom prst="rect">
            <a:avLst/>
          </a:prstGeom>
        </p:spPr>
        <p:txBody>
          <a:bodyPr wrap="none">
            <a:spAutoFit/>
          </a:bodyPr>
          <a:lstStyle/>
          <a:p>
            <a:r>
              <a:rPr lang="en-US" altLang="zh-CN" sz="2800" b="1" dirty="0">
                <a:solidFill>
                  <a:srgbClr val="282830"/>
                </a:solidFill>
                <a:latin typeface="微软雅黑" panose="020B0503020204020204" pitchFamily="34" charset="-122"/>
                <a:ea typeface="微软雅黑" panose="020B0503020204020204" pitchFamily="34" charset="-122"/>
              </a:rPr>
              <a:t>4</a:t>
            </a:r>
            <a:endParaRPr lang="zh-CN" altLang="en-US" sz="2800" b="1" dirty="0">
              <a:solidFill>
                <a:srgbClr val="282830"/>
              </a:solidFill>
              <a:latin typeface="微软雅黑" panose="020B0503020204020204" pitchFamily="34" charset="-122"/>
              <a:ea typeface="微软雅黑" panose="020B0503020204020204" pitchFamily="34" charset="-122"/>
            </a:endParaRPr>
          </a:p>
        </p:txBody>
      </p:sp>
      <p:sp>
        <p:nvSpPr>
          <p:cNvPr id="234" name="矩形 233"/>
          <p:cNvSpPr/>
          <p:nvPr/>
        </p:nvSpPr>
        <p:spPr>
          <a:xfrm>
            <a:off x="4440868" y="5511174"/>
            <a:ext cx="405880" cy="523220"/>
          </a:xfrm>
          <a:prstGeom prst="rect">
            <a:avLst/>
          </a:prstGeom>
        </p:spPr>
        <p:txBody>
          <a:bodyPr wrap="none">
            <a:spAutoFit/>
          </a:bodyPr>
          <a:lstStyle/>
          <a:p>
            <a:r>
              <a:rPr lang="en-US" altLang="zh-CN" sz="2800" b="1" dirty="0">
                <a:solidFill>
                  <a:srgbClr val="282830"/>
                </a:solidFill>
                <a:latin typeface="微软雅黑" panose="020B0503020204020204" pitchFamily="34" charset="-122"/>
                <a:ea typeface="微软雅黑" panose="020B0503020204020204" pitchFamily="34" charset="-122"/>
              </a:rPr>
              <a:t>5</a:t>
            </a:r>
            <a:endParaRPr lang="zh-CN" altLang="en-US" sz="2800" b="1" dirty="0">
              <a:solidFill>
                <a:srgbClr val="28283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65915" y="1748896"/>
            <a:ext cx="3625968" cy="4285498"/>
            <a:chOff x="465915" y="1748896"/>
            <a:chExt cx="3625968" cy="4285498"/>
          </a:xfrm>
        </p:grpSpPr>
        <p:sp>
          <p:nvSpPr>
            <p:cNvPr id="4" name="矩形 3"/>
            <p:cNvSpPr/>
            <p:nvPr/>
          </p:nvSpPr>
          <p:spPr>
            <a:xfrm>
              <a:off x="1711116" y="5665062"/>
              <a:ext cx="1569660" cy="369332"/>
            </a:xfrm>
            <a:prstGeom prst="rect">
              <a:avLst/>
            </a:prstGeom>
          </p:spPr>
          <p:txBody>
            <a:bodyPr wrap="none">
              <a:spAutoFit/>
            </a:bodyPr>
            <a:lstStyle/>
            <a:p>
              <a:r>
                <a:rPr lang="zh-CN" altLang="en-US" b="1" dirty="0">
                  <a:solidFill>
                    <a:srgbClr val="F7B902"/>
                  </a:solidFill>
                  <a:latin typeface="微软雅黑" panose="020B0503020204020204" pitchFamily="34" charset="-122"/>
                  <a:ea typeface="微软雅黑" panose="020B0503020204020204" pitchFamily="34" charset="-122"/>
                </a:rPr>
                <a:t>咋装独有模式</a:t>
              </a:r>
            </a:p>
          </p:txBody>
        </p:sp>
        <p:sp>
          <p:nvSpPr>
            <p:cNvPr id="235" name="Freeform 117"/>
            <p:cNvSpPr>
              <a:spLocks/>
            </p:cNvSpPr>
            <p:nvPr/>
          </p:nvSpPr>
          <p:spPr bwMode="auto">
            <a:xfrm>
              <a:off x="1429559" y="1748896"/>
              <a:ext cx="2014105" cy="1970699"/>
            </a:xfrm>
            <a:custGeom>
              <a:avLst/>
              <a:gdLst>
                <a:gd name="T0" fmla="*/ 124 w 294"/>
                <a:gd name="T1" fmla="*/ 288 h 288"/>
                <a:gd name="T2" fmla="*/ 113 w 294"/>
                <a:gd name="T3" fmla="*/ 0 h 288"/>
                <a:gd name="T4" fmla="*/ 147 w 294"/>
                <a:gd name="T5" fmla="*/ 283 h 288"/>
                <a:gd name="T6" fmla="*/ 132 w 294"/>
                <a:gd name="T7" fmla="*/ 129 h 288"/>
                <a:gd name="T8" fmla="*/ 124 w 294"/>
                <a:gd name="T9" fmla="*/ 288 h 288"/>
              </a:gdLst>
              <a:ahLst/>
              <a:cxnLst>
                <a:cxn ang="0">
                  <a:pos x="T0" y="T1"/>
                </a:cxn>
                <a:cxn ang="0">
                  <a:pos x="T2" y="T3"/>
                </a:cxn>
                <a:cxn ang="0">
                  <a:pos x="T4" y="T5"/>
                </a:cxn>
                <a:cxn ang="0">
                  <a:pos x="T6" y="T7"/>
                </a:cxn>
                <a:cxn ang="0">
                  <a:pos x="T8" y="T9"/>
                </a:cxn>
              </a:cxnLst>
              <a:rect l="0" t="0" r="r" b="b"/>
              <a:pathLst>
                <a:path w="294" h="288">
                  <a:moveTo>
                    <a:pt x="124" y="288"/>
                  </a:moveTo>
                  <a:cubicBezTo>
                    <a:pt x="124" y="288"/>
                    <a:pt x="0" y="181"/>
                    <a:pt x="113" y="0"/>
                  </a:cubicBezTo>
                  <a:cubicBezTo>
                    <a:pt x="113" y="0"/>
                    <a:pt x="294" y="125"/>
                    <a:pt x="147" y="283"/>
                  </a:cubicBezTo>
                  <a:cubicBezTo>
                    <a:pt x="147" y="283"/>
                    <a:pt x="123" y="177"/>
                    <a:pt x="132" y="129"/>
                  </a:cubicBezTo>
                  <a:cubicBezTo>
                    <a:pt x="132" y="129"/>
                    <a:pt x="104" y="236"/>
                    <a:pt x="124" y="288"/>
                  </a:cubicBezTo>
                  <a:close/>
                </a:path>
              </a:pathLst>
            </a:custGeom>
            <a:solidFill>
              <a:srgbClr val="DA484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8"/>
            <p:cNvSpPr>
              <a:spLocks/>
            </p:cNvSpPr>
            <p:nvPr/>
          </p:nvSpPr>
          <p:spPr bwMode="auto">
            <a:xfrm>
              <a:off x="465915" y="2426052"/>
              <a:ext cx="1580031" cy="1704466"/>
            </a:xfrm>
            <a:custGeom>
              <a:avLst/>
              <a:gdLst>
                <a:gd name="T0" fmla="*/ 224 w 231"/>
                <a:gd name="T1" fmla="*/ 205 h 249"/>
                <a:gd name="T2" fmla="*/ 0 w 231"/>
                <a:gd name="T3" fmla="*/ 79 h 249"/>
                <a:gd name="T4" fmla="*/ 231 w 231"/>
                <a:gd name="T5" fmla="*/ 185 h 249"/>
                <a:gd name="T6" fmla="*/ 107 w 231"/>
                <a:gd name="T7" fmla="*/ 125 h 249"/>
                <a:gd name="T8" fmla="*/ 224 w 231"/>
                <a:gd name="T9" fmla="*/ 205 h 249"/>
              </a:gdLst>
              <a:ahLst/>
              <a:cxnLst>
                <a:cxn ang="0">
                  <a:pos x="T0" y="T1"/>
                </a:cxn>
                <a:cxn ang="0">
                  <a:pos x="T2" y="T3"/>
                </a:cxn>
                <a:cxn ang="0">
                  <a:pos x="T4" y="T5"/>
                </a:cxn>
                <a:cxn ang="0">
                  <a:pos x="T6" y="T7"/>
                </a:cxn>
                <a:cxn ang="0">
                  <a:pos x="T8" y="T9"/>
                </a:cxn>
              </a:cxnLst>
              <a:rect l="0" t="0" r="r" b="b"/>
              <a:pathLst>
                <a:path w="231" h="249">
                  <a:moveTo>
                    <a:pt x="224" y="205"/>
                  </a:moveTo>
                  <a:cubicBezTo>
                    <a:pt x="224" y="205"/>
                    <a:pt x="85" y="249"/>
                    <a:pt x="0" y="79"/>
                  </a:cubicBezTo>
                  <a:cubicBezTo>
                    <a:pt x="0" y="79"/>
                    <a:pt x="180" y="0"/>
                    <a:pt x="231" y="185"/>
                  </a:cubicBezTo>
                  <a:cubicBezTo>
                    <a:pt x="231" y="185"/>
                    <a:pt x="140" y="154"/>
                    <a:pt x="107" y="125"/>
                  </a:cubicBezTo>
                  <a:cubicBezTo>
                    <a:pt x="107" y="125"/>
                    <a:pt x="175" y="196"/>
                    <a:pt x="224" y="205"/>
                  </a:cubicBezTo>
                  <a:close/>
                </a:path>
              </a:pathLst>
            </a:custGeom>
            <a:solidFill>
              <a:srgbClr val="FB764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9"/>
            <p:cNvSpPr>
              <a:spLocks/>
            </p:cNvSpPr>
            <p:nvPr/>
          </p:nvSpPr>
          <p:spPr bwMode="auto">
            <a:xfrm>
              <a:off x="732147" y="3624097"/>
              <a:ext cx="1102550" cy="1079399"/>
            </a:xfrm>
            <a:custGeom>
              <a:avLst/>
              <a:gdLst>
                <a:gd name="T0" fmla="*/ 161 w 161"/>
                <a:gd name="T1" fmla="*/ 75 h 158"/>
                <a:gd name="T2" fmla="*/ 0 w 161"/>
                <a:gd name="T3" fmla="*/ 118 h 158"/>
                <a:gd name="T4" fmla="*/ 155 w 161"/>
                <a:gd name="T5" fmla="*/ 62 h 158"/>
                <a:gd name="T6" fmla="*/ 70 w 161"/>
                <a:gd name="T7" fmla="*/ 91 h 158"/>
                <a:gd name="T8" fmla="*/ 161 w 161"/>
                <a:gd name="T9" fmla="*/ 75 h 158"/>
              </a:gdLst>
              <a:ahLst/>
              <a:cxnLst>
                <a:cxn ang="0">
                  <a:pos x="T0" y="T1"/>
                </a:cxn>
                <a:cxn ang="0">
                  <a:pos x="T2" y="T3"/>
                </a:cxn>
                <a:cxn ang="0">
                  <a:pos x="T4" y="T5"/>
                </a:cxn>
                <a:cxn ang="0">
                  <a:pos x="T6" y="T7"/>
                </a:cxn>
                <a:cxn ang="0">
                  <a:pos x="T8" y="T9"/>
                </a:cxn>
              </a:cxnLst>
              <a:rect l="0" t="0" r="r" b="b"/>
              <a:pathLst>
                <a:path w="161" h="158">
                  <a:moveTo>
                    <a:pt x="161" y="75"/>
                  </a:moveTo>
                  <a:cubicBezTo>
                    <a:pt x="161" y="75"/>
                    <a:pt x="116" y="158"/>
                    <a:pt x="0" y="118"/>
                  </a:cubicBezTo>
                  <a:cubicBezTo>
                    <a:pt x="0" y="118"/>
                    <a:pt x="47" y="0"/>
                    <a:pt x="155" y="62"/>
                  </a:cubicBezTo>
                  <a:cubicBezTo>
                    <a:pt x="155" y="62"/>
                    <a:pt x="98" y="89"/>
                    <a:pt x="70" y="91"/>
                  </a:cubicBezTo>
                  <a:cubicBezTo>
                    <a:pt x="70" y="91"/>
                    <a:pt x="134" y="93"/>
                    <a:pt x="161" y="75"/>
                  </a:cubicBezTo>
                  <a:close/>
                </a:path>
              </a:pathLst>
            </a:custGeom>
            <a:solidFill>
              <a:srgbClr val="EF994E"/>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0"/>
            <p:cNvSpPr>
              <a:spLocks/>
            </p:cNvSpPr>
            <p:nvPr/>
          </p:nvSpPr>
          <p:spPr bwMode="auto">
            <a:xfrm>
              <a:off x="2977758" y="3829557"/>
              <a:ext cx="787122" cy="833422"/>
            </a:xfrm>
            <a:custGeom>
              <a:avLst/>
              <a:gdLst>
                <a:gd name="T0" fmla="*/ 0 w 115"/>
                <a:gd name="T1" fmla="*/ 39 h 122"/>
                <a:gd name="T2" fmla="*/ 115 w 115"/>
                <a:gd name="T3" fmla="*/ 62 h 122"/>
                <a:gd name="T4" fmla="*/ 0 w 115"/>
                <a:gd name="T5" fmla="*/ 49 h 122"/>
                <a:gd name="T6" fmla="*/ 62 w 115"/>
                <a:gd name="T7" fmla="*/ 57 h 122"/>
                <a:gd name="T8" fmla="*/ 0 w 115"/>
                <a:gd name="T9" fmla="*/ 39 h 122"/>
              </a:gdLst>
              <a:ahLst/>
              <a:cxnLst>
                <a:cxn ang="0">
                  <a:pos x="T0" y="T1"/>
                </a:cxn>
                <a:cxn ang="0">
                  <a:pos x="T2" y="T3"/>
                </a:cxn>
                <a:cxn ang="0">
                  <a:pos x="T4" y="T5"/>
                </a:cxn>
                <a:cxn ang="0">
                  <a:pos x="T6" y="T7"/>
                </a:cxn>
                <a:cxn ang="0">
                  <a:pos x="T8" y="T9"/>
                </a:cxn>
              </a:cxnLst>
              <a:rect l="0" t="0" r="r" b="b"/>
              <a:pathLst>
                <a:path w="115" h="122">
                  <a:moveTo>
                    <a:pt x="0" y="39"/>
                  </a:moveTo>
                  <a:cubicBezTo>
                    <a:pt x="0" y="39"/>
                    <a:pt x="54" y="0"/>
                    <a:pt x="115" y="62"/>
                  </a:cubicBezTo>
                  <a:cubicBezTo>
                    <a:pt x="115" y="62"/>
                    <a:pt x="48" y="122"/>
                    <a:pt x="0" y="49"/>
                  </a:cubicBezTo>
                  <a:cubicBezTo>
                    <a:pt x="0" y="49"/>
                    <a:pt x="44" y="50"/>
                    <a:pt x="62" y="57"/>
                  </a:cubicBezTo>
                  <a:cubicBezTo>
                    <a:pt x="62" y="57"/>
                    <a:pt x="22" y="36"/>
                    <a:pt x="0" y="39"/>
                  </a:cubicBezTo>
                  <a:close/>
                </a:path>
              </a:pathLst>
            </a:custGeom>
            <a:solidFill>
              <a:srgbClr val="EF994E"/>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1"/>
            <p:cNvSpPr>
              <a:spLocks/>
            </p:cNvSpPr>
            <p:nvPr/>
          </p:nvSpPr>
          <p:spPr bwMode="auto">
            <a:xfrm>
              <a:off x="2561047" y="2787780"/>
              <a:ext cx="1380357" cy="1328268"/>
            </a:xfrm>
            <a:custGeom>
              <a:avLst/>
              <a:gdLst>
                <a:gd name="T0" fmla="*/ 0 w 202"/>
                <a:gd name="T1" fmla="*/ 152 h 194"/>
                <a:gd name="T2" fmla="*/ 202 w 202"/>
                <a:gd name="T3" fmla="*/ 0 h 194"/>
                <a:gd name="T4" fmla="*/ 15 w 202"/>
                <a:gd name="T5" fmla="*/ 167 h 194"/>
                <a:gd name="T6" fmla="*/ 118 w 202"/>
                <a:gd name="T7" fmla="*/ 78 h 194"/>
                <a:gd name="T8" fmla="*/ 0 w 202"/>
                <a:gd name="T9" fmla="*/ 152 h 194"/>
              </a:gdLst>
              <a:ahLst/>
              <a:cxnLst>
                <a:cxn ang="0">
                  <a:pos x="T0" y="T1"/>
                </a:cxn>
                <a:cxn ang="0">
                  <a:pos x="T2" y="T3"/>
                </a:cxn>
                <a:cxn ang="0">
                  <a:pos x="T4" y="T5"/>
                </a:cxn>
                <a:cxn ang="0">
                  <a:pos x="T6" y="T7"/>
                </a:cxn>
                <a:cxn ang="0">
                  <a:pos x="T8" y="T9"/>
                </a:cxn>
              </a:cxnLst>
              <a:rect l="0" t="0" r="r" b="b"/>
              <a:pathLst>
                <a:path w="202" h="194">
                  <a:moveTo>
                    <a:pt x="0" y="152"/>
                  </a:moveTo>
                  <a:cubicBezTo>
                    <a:pt x="0" y="152"/>
                    <a:pt x="15" y="9"/>
                    <a:pt x="202" y="0"/>
                  </a:cubicBezTo>
                  <a:cubicBezTo>
                    <a:pt x="202" y="0"/>
                    <a:pt x="202" y="194"/>
                    <a:pt x="15" y="167"/>
                  </a:cubicBezTo>
                  <a:cubicBezTo>
                    <a:pt x="15" y="167"/>
                    <a:pt x="79" y="96"/>
                    <a:pt x="118" y="78"/>
                  </a:cubicBezTo>
                  <a:cubicBezTo>
                    <a:pt x="118" y="78"/>
                    <a:pt x="27" y="112"/>
                    <a:pt x="0" y="152"/>
                  </a:cubicBezTo>
                  <a:close/>
                </a:path>
              </a:pathLst>
            </a:custGeom>
            <a:solidFill>
              <a:srgbClr val="E15C2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2"/>
            <p:cNvSpPr>
              <a:spLocks/>
            </p:cNvSpPr>
            <p:nvPr/>
          </p:nvSpPr>
          <p:spPr bwMode="auto">
            <a:xfrm>
              <a:off x="1826014" y="3699337"/>
              <a:ext cx="1117018" cy="1814432"/>
            </a:xfrm>
            <a:custGeom>
              <a:avLst/>
              <a:gdLst>
                <a:gd name="T0" fmla="*/ 129 w 163"/>
                <a:gd name="T1" fmla="*/ 265 h 265"/>
                <a:gd name="T2" fmla="*/ 123 w 163"/>
                <a:gd name="T3" fmla="*/ 118 h 265"/>
                <a:gd name="T4" fmla="*/ 161 w 163"/>
                <a:gd name="T5" fmla="*/ 42 h 265"/>
                <a:gd name="T6" fmla="*/ 143 w 163"/>
                <a:gd name="T7" fmla="*/ 45 h 265"/>
                <a:gd name="T8" fmla="*/ 108 w 163"/>
                <a:gd name="T9" fmla="*/ 67 h 265"/>
                <a:gd name="T10" fmla="*/ 81 w 163"/>
                <a:gd name="T11" fmla="*/ 6 h 265"/>
                <a:gd name="T12" fmla="*/ 77 w 163"/>
                <a:gd name="T13" fmla="*/ 46 h 265"/>
                <a:gd name="T14" fmla="*/ 48 w 163"/>
                <a:gd name="T15" fmla="*/ 30 h 265"/>
                <a:gd name="T16" fmla="*/ 27 w 163"/>
                <a:gd name="T17" fmla="*/ 15 h 265"/>
                <a:gd name="T18" fmla="*/ 52 w 163"/>
                <a:gd name="T19" fmla="*/ 67 h 265"/>
                <a:gd name="T20" fmla="*/ 10 w 163"/>
                <a:gd name="T21" fmla="*/ 32 h 265"/>
                <a:gd name="T22" fmla="*/ 9 w 163"/>
                <a:gd name="T23" fmla="*/ 48 h 265"/>
                <a:gd name="T24" fmla="*/ 42 w 163"/>
                <a:gd name="T25" fmla="*/ 83 h 265"/>
                <a:gd name="T26" fmla="*/ 10 w 163"/>
                <a:gd name="T27" fmla="*/ 68 h 265"/>
                <a:gd name="T28" fmla="*/ 19 w 163"/>
                <a:gd name="T29" fmla="*/ 87 h 265"/>
                <a:gd name="T30" fmla="*/ 71 w 163"/>
                <a:gd name="T31" fmla="*/ 143 h 265"/>
                <a:gd name="T32" fmla="*/ 61 w 163"/>
                <a:gd name="T3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65">
                  <a:moveTo>
                    <a:pt x="129" y="265"/>
                  </a:moveTo>
                  <a:cubicBezTo>
                    <a:pt x="129" y="265"/>
                    <a:pt x="106" y="173"/>
                    <a:pt x="123" y="118"/>
                  </a:cubicBezTo>
                  <a:cubicBezTo>
                    <a:pt x="139" y="62"/>
                    <a:pt x="163" y="51"/>
                    <a:pt x="161" y="42"/>
                  </a:cubicBezTo>
                  <a:cubicBezTo>
                    <a:pt x="159" y="34"/>
                    <a:pt x="147" y="38"/>
                    <a:pt x="143" y="45"/>
                  </a:cubicBezTo>
                  <a:cubicBezTo>
                    <a:pt x="139" y="53"/>
                    <a:pt x="123" y="70"/>
                    <a:pt x="108" y="67"/>
                  </a:cubicBezTo>
                  <a:cubicBezTo>
                    <a:pt x="94" y="64"/>
                    <a:pt x="91" y="11"/>
                    <a:pt x="81" y="6"/>
                  </a:cubicBezTo>
                  <a:cubicBezTo>
                    <a:pt x="70" y="0"/>
                    <a:pt x="73" y="25"/>
                    <a:pt x="77" y="46"/>
                  </a:cubicBezTo>
                  <a:cubicBezTo>
                    <a:pt x="80" y="67"/>
                    <a:pt x="60" y="55"/>
                    <a:pt x="48" y="30"/>
                  </a:cubicBezTo>
                  <a:cubicBezTo>
                    <a:pt x="36" y="4"/>
                    <a:pt x="29" y="12"/>
                    <a:pt x="27" y="15"/>
                  </a:cubicBezTo>
                  <a:cubicBezTo>
                    <a:pt x="26" y="19"/>
                    <a:pt x="54" y="65"/>
                    <a:pt x="52" y="67"/>
                  </a:cubicBezTo>
                  <a:cubicBezTo>
                    <a:pt x="49" y="69"/>
                    <a:pt x="14" y="31"/>
                    <a:pt x="10" y="32"/>
                  </a:cubicBezTo>
                  <a:cubicBezTo>
                    <a:pt x="6" y="33"/>
                    <a:pt x="0" y="36"/>
                    <a:pt x="9" y="48"/>
                  </a:cubicBezTo>
                  <a:cubicBezTo>
                    <a:pt x="17" y="60"/>
                    <a:pt x="44" y="80"/>
                    <a:pt x="42" y="83"/>
                  </a:cubicBezTo>
                  <a:cubicBezTo>
                    <a:pt x="41" y="87"/>
                    <a:pt x="18" y="68"/>
                    <a:pt x="10" y="68"/>
                  </a:cubicBezTo>
                  <a:cubicBezTo>
                    <a:pt x="2" y="67"/>
                    <a:pt x="5" y="78"/>
                    <a:pt x="19" y="87"/>
                  </a:cubicBezTo>
                  <a:cubicBezTo>
                    <a:pt x="34" y="97"/>
                    <a:pt x="70" y="107"/>
                    <a:pt x="71" y="143"/>
                  </a:cubicBezTo>
                  <a:cubicBezTo>
                    <a:pt x="71" y="179"/>
                    <a:pt x="61" y="265"/>
                    <a:pt x="61" y="265"/>
                  </a:cubicBezTo>
                </a:path>
              </a:pathLst>
            </a:custGeom>
            <a:solidFill>
              <a:srgbClr val="F7B902"/>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41" name="Freeform 123"/>
            <p:cNvSpPr>
              <a:spLocks/>
            </p:cNvSpPr>
            <p:nvPr/>
          </p:nvSpPr>
          <p:spPr bwMode="auto">
            <a:xfrm>
              <a:off x="876838" y="4978409"/>
              <a:ext cx="3215045" cy="766865"/>
            </a:xfrm>
            <a:custGeom>
              <a:avLst/>
              <a:gdLst>
                <a:gd name="T0" fmla="*/ 470 w 470"/>
                <a:gd name="T1" fmla="*/ 98 h 112"/>
                <a:gd name="T2" fmla="*/ 0 w 470"/>
                <a:gd name="T3" fmla="*/ 112 h 112"/>
                <a:gd name="T4" fmla="*/ 470 w 470"/>
                <a:gd name="T5" fmla="*/ 98 h 112"/>
              </a:gdLst>
              <a:ahLst/>
              <a:cxnLst>
                <a:cxn ang="0">
                  <a:pos x="T0" y="T1"/>
                </a:cxn>
                <a:cxn ang="0">
                  <a:pos x="T2" y="T3"/>
                </a:cxn>
                <a:cxn ang="0">
                  <a:pos x="T4" y="T5"/>
                </a:cxn>
              </a:cxnLst>
              <a:rect l="0" t="0" r="r" b="b"/>
              <a:pathLst>
                <a:path w="470" h="112">
                  <a:moveTo>
                    <a:pt x="470" y="98"/>
                  </a:moveTo>
                  <a:cubicBezTo>
                    <a:pt x="470" y="98"/>
                    <a:pt x="177" y="57"/>
                    <a:pt x="0" y="112"/>
                  </a:cubicBezTo>
                  <a:cubicBezTo>
                    <a:pt x="0" y="112"/>
                    <a:pt x="198" y="0"/>
                    <a:pt x="470" y="98"/>
                  </a:cubicBezTo>
                  <a:close/>
                </a:path>
              </a:pathLst>
            </a:custGeom>
            <a:solidFill>
              <a:srgbClr val="F7B90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263253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竞品分析</a:t>
              </a:r>
            </a:p>
          </p:txBody>
        </p:sp>
        <p:sp>
          <p:nvSpPr>
            <p:cNvPr id="72" name="矩形 71"/>
            <p:cNvSpPr/>
            <p:nvPr/>
          </p:nvSpPr>
          <p:spPr>
            <a:xfrm>
              <a:off x="821054" y="762060"/>
              <a:ext cx="6096000" cy="276999"/>
            </a:xfrm>
            <a:prstGeom prst="rect">
              <a:avLst/>
            </a:prstGeom>
          </p:spPr>
          <p:txBody>
            <a:bodyPr>
              <a:spAutoFit/>
            </a:bodyPr>
            <a:lstStyle/>
            <a:p>
              <a:r>
                <a:rPr lang="en-US" altLang="zh-CN" sz="1200" dirty="0" err="1">
                  <a:solidFill>
                    <a:schemeClr val="bg1"/>
                  </a:solidFill>
                  <a:latin typeface="微软雅黑" panose="020B0503020204020204" pitchFamily="34" charset="-122"/>
                  <a:ea typeface="微软雅黑" panose="020B0503020204020204" pitchFamily="34" charset="-122"/>
                </a:rPr>
                <a:t>Conpetitive</a:t>
              </a:r>
              <a:r>
                <a:rPr lang="en-US" altLang="zh-CN" sz="1200" dirty="0">
                  <a:solidFill>
                    <a:schemeClr val="bg1"/>
                  </a:solidFill>
                  <a:latin typeface="微软雅黑" panose="020B0503020204020204" pitchFamily="34" charset="-122"/>
                  <a:ea typeface="微软雅黑" panose="020B0503020204020204" pitchFamily="34" charset="-122"/>
                </a:rPr>
                <a:t> Product Analysis</a:t>
              </a: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046558" y="1791544"/>
            <a:ext cx="3089307" cy="3857044"/>
            <a:chOff x="1046558" y="1791544"/>
            <a:chExt cx="3089307" cy="3857044"/>
          </a:xfrm>
        </p:grpSpPr>
        <p:sp>
          <p:nvSpPr>
            <p:cNvPr id="23" name="椭圆 22"/>
            <p:cNvSpPr/>
            <p:nvPr/>
          </p:nvSpPr>
          <p:spPr bwMode="auto">
            <a:xfrm>
              <a:off x="1397771" y="1791544"/>
              <a:ext cx="1684045" cy="1684045"/>
            </a:xfrm>
            <a:prstGeom prst="ellipse">
              <a:avLst/>
            </a:prstGeom>
            <a:solidFill>
              <a:srgbClr val="F7B90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2" name="椭圆 21"/>
            <p:cNvSpPr/>
            <p:nvPr/>
          </p:nvSpPr>
          <p:spPr bwMode="auto">
            <a:xfrm>
              <a:off x="1538691" y="1942859"/>
              <a:ext cx="1392174" cy="1392174"/>
            </a:xfrm>
            <a:prstGeom prst="ellipse">
              <a:avLst/>
            </a:prstGeom>
            <a:solidFill>
              <a:srgbClr val="F7B90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49" name="椭圆 248"/>
            <p:cNvSpPr/>
            <p:nvPr/>
          </p:nvSpPr>
          <p:spPr bwMode="auto">
            <a:xfrm>
              <a:off x="1657275" y="2055419"/>
              <a:ext cx="1165314" cy="1165314"/>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50" name="文本框 9"/>
            <p:cNvSpPr txBox="1">
              <a:spLocks noChangeArrowheads="1"/>
            </p:cNvSpPr>
            <p:nvPr/>
          </p:nvSpPr>
          <p:spPr bwMode="auto">
            <a:xfrm>
              <a:off x="1798284" y="2422990"/>
              <a:ext cx="979675" cy="461665"/>
            </a:xfrm>
            <a:prstGeom prst="rect">
              <a:avLst/>
            </a:prstGeom>
            <a:noFill/>
            <a:ln w="9525">
              <a:noFill/>
              <a:miter lim="800000"/>
              <a:headEnd/>
              <a:tailEnd/>
            </a:ln>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咋 装</a:t>
              </a:r>
              <a:endParaRPr kumimoji="0" lang="en-US" altLang="zh-CN" sz="24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endParaRPr>
            </a:p>
          </p:txBody>
        </p:sp>
        <p:sp>
          <p:nvSpPr>
            <p:cNvPr id="252" name="文本框 5"/>
            <p:cNvSpPr txBox="1">
              <a:spLocks noChangeArrowheads="1"/>
            </p:cNvSpPr>
            <p:nvPr/>
          </p:nvSpPr>
          <p:spPr bwMode="auto">
            <a:xfrm>
              <a:off x="1046558" y="3617263"/>
              <a:ext cx="308930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2B</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（电商</a:t>
              </a: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线下商家）</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单类目城市合伙人模式</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平均订单处理时间不超</a:t>
              </a: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5</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分钟</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扁平化管理，打造师傅创业平台</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快速拓展类目，本地合伙运营</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融资情况：种子（核心员工＋合伙人）</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天使</a:t>
              </a:r>
            </a:p>
          </p:txBody>
        </p:sp>
      </p:grpSp>
      <p:grpSp>
        <p:nvGrpSpPr>
          <p:cNvPr id="7" name="组合 6"/>
          <p:cNvGrpSpPr/>
          <p:nvPr/>
        </p:nvGrpSpPr>
        <p:grpSpPr>
          <a:xfrm>
            <a:off x="4041885" y="-37903"/>
            <a:ext cx="2719001" cy="6724453"/>
            <a:chOff x="3403710" y="-37903"/>
            <a:chExt cx="2719001" cy="6724453"/>
          </a:xfrm>
        </p:grpSpPr>
        <p:cxnSp>
          <p:nvCxnSpPr>
            <p:cNvPr id="3" name="直接连接符 2"/>
            <p:cNvCxnSpPr/>
            <p:nvPr/>
          </p:nvCxnSpPr>
          <p:spPr>
            <a:xfrm flipH="1">
              <a:off x="3403710" y="-37903"/>
              <a:ext cx="2719001" cy="6724453"/>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rot="1320943">
              <a:off x="4016233" y="1934707"/>
              <a:ext cx="1873769" cy="1873769"/>
            </a:xfrm>
            <a:prstGeom prst="ellipse">
              <a:avLst/>
            </a:prstGeom>
            <a:solidFill>
              <a:srgbClr val="282830"/>
            </a:solidFill>
            <a:ln>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文本框 2"/>
            <p:cNvSpPr txBox="1">
              <a:spLocks noChangeArrowheads="1"/>
            </p:cNvSpPr>
            <p:nvPr/>
          </p:nvSpPr>
          <p:spPr bwMode="auto">
            <a:xfrm>
              <a:off x="4042302" y="2350259"/>
              <a:ext cx="17499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7200" b="1" i="0" u="none" strike="noStrike" kern="0" cap="none" spc="0" normalizeH="0" baseline="0" noProof="0" dirty="0">
                  <a:ln>
                    <a:noFill/>
                  </a:ln>
                  <a:solidFill>
                    <a:srgbClr val="F3CE1F"/>
                  </a:solidFill>
                  <a:effectLst/>
                  <a:uLnTx/>
                  <a:uFillTx/>
                  <a:latin typeface="微软雅黑" panose="020B0503020204020204" pitchFamily="34" charset="-122"/>
                  <a:ea typeface="微软雅黑" panose="020B0503020204020204" pitchFamily="34" charset="-122"/>
                </a:rPr>
                <a:t>VS</a:t>
              </a:r>
              <a:endParaRPr kumimoji="0" lang="zh-CN" altLang="en-US" sz="7200" b="1" i="0" u="none" strike="noStrike" kern="0" cap="none" spc="0" normalizeH="0" baseline="0" noProof="0" dirty="0">
                <a:ln>
                  <a:noFill/>
                </a:ln>
                <a:solidFill>
                  <a:srgbClr val="F3CE1F"/>
                </a:solidFill>
                <a:effectLst/>
                <a:uLnTx/>
                <a:uFillTx/>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543310" y="2069581"/>
            <a:ext cx="5416518" cy="3579007"/>
            <a:chOff x="6543310" y="2069581"/>
            <a:chExt cx="5416518" cy="3579007"/>
          </a:xfrm>
        </p:grpSpPr>
        <p:sp>
          <p:nvSpPr>
            <p:cNvPr id="248" name="椭圆 247"/>
            <p:cNvSpPr/>
            <p:nvPr/>
          </p:nvSpPr>
          <p:spPr bwMode="auto">
            <a:xfrm>
              <a:off x="9886387" y="2069581"/>
              <a:ext cx="1165314" cy="1165314"/>
            </a:xfrm>
            <a:prstGeom prst="ellipse">
              <a:avLst/>
            </a:prstGeom>
            <a:solidFill>
              <a:schemeClr val="accent4">
                <a:lumMod val="20000"/>
                <a:lumOff val="80000"/>
                <a:alpha val="50000"/>
              </a:scheme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1" name="文本框 31"/>
            <p:cNvSpPr txBox="1">
              <a:spLocks noChangeArrowheads="1"/>
            </p:cNvSpPr>
            <p:nvPr/>
          </p:nvSpPr>
          <p:spPr bwMode="auto">
            <a:xfrm>
              <a:off x="9922104" y="2461090"/>
              <a:ext cx="1125324" cy="369332"/>
            </a:xfrm>
            <a:prstGeom prst="rect">
              <a:avLst/>
            </a:prstGeom>
            <a:noFill/>
            <a:ln w="9525">
              <a:noFill/>
              <a:miter lim="800000"/>
              <a:headEnd/>
              <a:tailEnd/>
            </a:ln>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万能小哥</a:t>
              </a:r>
            </a:p>
          </p:txBody>
        </p:sp>
        <p:sp>
          <p:nvSpPr>
            <p:cNvPr id="253" name="文本框 6"/>
            <p:cNvSpPr txBox="1">
              <a:spLocks noChangeArrowheads="1"/>
            </p:cNvSpPr>
            <p:nvPr/>
          </p:nvSpPr>
          <p:spPr bwMode="auto">
            <a:xfrm>
              <a:off x="6543310" y="3617263"/>
              <a:ext cx="247375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2B</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（纯电商服务）</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天猫店电商运营</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平均订单处理时间</a:t>
              </a: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48~72</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小</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中介化，订单分包，多层管理</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类目复制慢，高成本自运营</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融资情况：</a:t>
              </a: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B</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轮</a:t>
              </a:r>
              <a:r>
                <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  1500</a:t>
              </a: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万美金</a:t>
              </a:r>
              <a:endParaRPr kumimoji="0" lang="en-US" altLang="zh-CN"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rPr>
                <a:t>（顺为资本、晨兴资本）</a:t>
              </a:r>
            </a:p>
          </p:txBody>
        </p:sp>
        <p:sp>
          <p:nvSpPr>
            <p:cNvPr id="255" name="文本框 6"/>
            <p:cNvSpPr txBox="1">
              <a:spLocks noChangeArrowheads="1"/>
            </p:cNvSpPr>
            <p:nvPr/>
          </p:nvSpPr>
          <p:spPr bwMode="auto">
            <a:xfrm>
              <a:off x="9178297" y="3617263"/>
              <a:ext cx="278153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2C</a:t>
              </a: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（安装、维修服务）</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纯</a:t>
              </a:r>
              <a:r>
                <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C</a:t>
              </a: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端推广运营</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提前预约订单</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中介化，订单分包，多层管理</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安装、维修、养护多类目，重推广</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融资情况：</a:t>
              </a:r>
              <a:r>
                <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Pre-A  2000</a:t>
              </a: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万</a:t>
              </a:r>
              <a:endParaRPr kumimoji="0" lang="en-US" altLang="zh-CN"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a:p>
              <a:pPr marL="285750" marR="0" lvl="0" indent="-285750" defTabSz="914400" eaLnBrk="0" fontAlgn="base" latinLnBrk="0" hangingPunct="0">
                <a:lnSpc>
                  <a:spcPct val="150000"/>
                </a:lnSpc>
                <a:spcBef>
                  <a:spcPct val="0"/>
                </a:spcBef>
                <a:spcAft>
                  <a:spcPct val="0"/>
                </a:spcAft>
                <a:buClr>
                  <a:srgbClr val="F3CE1F"/>
                </a:buClr>
                <a:buSzTx/>
                <a:buFont typeface="Wingdings" panose="05000000000000000000" pitchFamily="2" charset="2"/>
                <a:buChar char="l"/>
                <a:tabLst/>
                <a:defRPr/>
              </a:pPr>
              <a:r>
                <a:rPr kumimoji="0" lang="zh-CN" altLang="en-US" sz="1200" b="0" i="0" u="none" strike="noStrike" kern="0" cap="none" spc="0" normalizeH="0" baseline="0" noProof="0">
                  <a:ln>
                    <a:noFill/>
                  </a:ln>
                  <a:solidFill>
                    <a:schemeClr val="bg1">
                      <a:lumMod val="85000"/>
                    </a:schemeClr>
                  </a:solidFill>
                  <a:effectLst/>
                  <a:uLnTx/>
                  <a:uFillTx/>
                  <a:latin typeface="微软雅黑" panose="020B0503020204020204" pitchFamily="34" charset="-122"/>
                  <a:ea typeface="微软雅黑" panose="020B0503020204020204" pitchFamily="34" charset="-122"/>
                </a:rPr>
                <a:t>（顺为资本、王刚）</a:t>
              </a:r>
            </a:p>
          </p:txBody>
        </p:sp>
        <p:sp>
          <p:nvSpPr>
            <p:cNvPr id="256" name="椭圆 255"/>
            <p:cNvSpPr/>
            <p:nvPr/>
          </p:nvSpPr>
          <p:spPr bwMode="auto">
            <a:xfrm>
              <a:off x="7025194" y="2069581"/>
              <a:ext cx="1165314" cy="1165314"/>
            </a:xfrm>
            <a:prstGeom prst="ellipse">
              <a:avLst/>
            </a:prstGeom>
            <a:solidFill>
              <a:schemeClr val="accent4">
                <a:lumMod val="20000"/>
                <a:lumOff val="80000"/>
                <a:alpha val="50000"/>
              </a:schemeClr>
            </a:solidFill>
            <a:ln w="25400" cap="flat" cmpd="sng" algn="ctr">
              <a:noFill/>
              <a:prstDash val="solid"/>
            </a:ln>
            <a:effectLst/>
          </p:spPr>
          <p:txBody>
            <a:bodyPr anchor="ctr"/>
            <a:lstStyle/>
            <a:p>
              <a:pPr algn="ctr" eaLnBrk="0" fontAlgn="base" hangingPunct="0">
                <a:spcBef>
                  <a:spcPct val="0"/>
                </a:spcBef>
                <a:spcAft>
                  <a:spcPct val="0"/>
                </a:spcAft>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257" name="文本框 31"/>
            <p:cNvSpPr txBox="1">
              <a:spLocks noChangeArrowheads="1"/>
            </p:cNvSpPr>
            <p:nvPr/>
          </p:nvSpPr>
          <p:spPr bwMode="auto">
            <a:xfrm>
              <a:off x="7068758" y="2461090"/>
              <a:ext cx="1096583" cy="369332"/>
            </a:xfrm>
            <a:prstGeom prst="rect">
              <a:avLst/>
            </a:prstGeom>
            <a:noFill/>
            <a:ln w="9525">
              <a:noFill/>
              <a:miter lim="800000"/>
              <a:headEnd/>
              <a:tailEnd/>
            </a:ln>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神 工</a:t>
              </a:r>
            </a:p>
          </p:txBody>
        </p:sp>
      </p:grpSp>
    </p:spTree>
    <p:extLst>
      <p:ext uri="{BB962C8B-B14F-4D97-AF65-F5344CB8AC3E}">
        <p14:creationId xmlns:p14="http://schemas.microsoft.com/office/powerpoint/2010/main" val="3513051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我们的优势</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Our advantage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57035" y="1160175"/>
            <a:ext cx="11530692" cy="5133990"/>
            <a:chOff x="357035" y="1160175"/>
            <a:chExt cx="11530692" cy="5133990"/>
          </a:xfrm>
        </p:grpSpPr>
        <p:sp>
          <p:nvSpPr>
            <p:cNvPr id="38" name="矩形 37"/>
            <p:cNvSpPr/>
            <p:nvPr/>
          </p:nvSpPr>
          <p:spPr>
            <a:xfrm>
              <a:off x="357035" y="2190750"/>
              <a:ext cx="2195512" cy="2417397"/>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文本框 45"/>
            <p:cNvSpPr txBox="1"/>
            <p:nvPr/>
          </p:nvSpPr>
          <p:spPr>
            <a:xfrm>
              <a:off x="486813" y="4753978"/>
              <a:ext cx="193595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深耕</a:t>
              </a:r>
            </a:p>
          </p:txBody>
        </p:sp>
        <p:sp>
          <p:nvSpPr>
            <p:cNvPr id="49" name="矩形 48"/>
            <p:cNvSpPr/>
            <p:nvPr/>
          </p:nvSpPr>
          <p:spPr>
            <a:xfrm>
              <a:off x="357035" y="5370835"/>
              <a:ext cx="2195512" cy="646331"/>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深耕建材行业近</a:t>
              </a:r>
              <a:r>
                <a:rPr lang="en-US" altLang="zh-CN" sz="1200" dirty="0">
                  <a:solidFill>
                    <a:schemeClr val="bg1"/>
                  </a:solidFill>
                  <a:latin typeface="微软雅黑" panose="020B0503020204020204" pitchFamily="34" charset="-122"/>
                  <a:ea typeface="微软雅黑" panose="020B0503020204020204" pitchFamily="34" charset="-122"/>
                </a:rPr>
                <a:t>20</a:t>
              </a:r>
              <a:r>
                <a:rPr lang="zh-CN" altLang="en-US" sz="1200" dirty="0">
                  <a:solidFill>
                    <a:schemeClr val="bg1"/>
                  </a:solidFill>
                  <a:latin typeface="微软雅黑" panose="020B0503020204020204" pitchFamily="34" charset="-122"/>
                  <a:ea typeface="微软雅黑" panose="020B0503020204020204" pitchFamily="34" charset="-122"/>
                </a:rPr>
                <a:t>年更懂客户更懂市场的需求更接地气</a:t>
              </a:r>
            </a:p>
          </p:txBody>
        </p:sp>
        <p:sp>
          <p:nvSpPr>
            <p:cNvPr id="52" name="矩形 51"/>
            <p:cNvSpPr/>
            <p:nvPr/>
          </p:nvSpPr>
          <p:spPr>
            <a:xfrm>
              <a:off x="955919" y="516480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p:nvPr/>
          </p:nvSpPr>
          <p:spPr>
            <a:xfrm>
              <a:off x="2690830" y="2190750"/>
              <a:ext cx="2195512" cy="2417397"/>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文本框 57"/>
            <p:cNvSpPr txBox="1"/>
            <p:nvPr/>
          </p:nvSpPr>
          <p:spPr>
            <a:xfrm>
              <a:off x="2820608" y="4753978"/>
              <a:ext cx="193595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资源</a:t>
              </a:r>
            </a:p>
          </p:txBody>
        </p:sp>
        <p:sp>
          <p:nvSpPr>
            <p:cNvPr id="59" name="矩形 58"/>
            <p:cNvSpPr/>
            <p:nvPr/>
          </p:nvSpPr>
          <p:spPr>
            <a:xfrm>
              <a:off x="2690830" y="5370835"/>
              <a:ext cx="2195512" cy="646331"/>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借力创始人全国拥有超</a:t>
              </a:r>
              <a:r>
                <a:rPr lang="en-US" altLang="zh-CN" sz="1200" dirty="0">
                  <a:solidFill>
                    <a:schemeClr val="bg1"/>
                  </a:solidFill>
                  <a:latin typeface="微软雅黑" panose="020B0503020204020204" pitchFamily="34" charset="-122"/>
                  <a:ea typeface="微软雅黑" panose="020B0503020204020204" pitchFamily="34" charset="-122"/>
                </a:rPr>
                <a:t>1000</a:t>
              </a:r>
              <a:r>
                <a:rPr lang="zh-CN" altLang="en-US" sz="1200" dirty="0">
                  <a:solidFill>
                    <a:schemeClr val="bg1"/>
                  </a:solidFill>
                  <a:latin typeface="微软雅黑" panose="020B0503020204020204" pitchFamily="34" charset="-122"/>
                  <a:ea typeface="微软雅黑" panose="020B0503020204020204" pitchFamily="34" charset="-122"/>
                </a:rPr>
                <a:t>＋家经销商资源转城市合伙人</a:t>
              </a:r>
            </a:p>
          </p:txBody>
        </p:sp>
        <p:sp>
          <p:nvSpPr>
            <p:cNvPr id="60" name="矩形 59"/>
            <p:cNvSpPr/>
            <p:nvPr/>
          </p:nvSpPr>
          <p:spPr>
            <a:xfrm>
              <a:off x="3289714" y="516480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p:cNvSpPr/>
            <p:nvPr/>
          </p:nvSpPr>
          <p:spPr>
            <a:xfrm>
              <a:off x="5024625" y="2190750"/>
              <a:ext cx="2195512" cy="2417397"/>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文本框 64"/>
            <p:cNvSpPr txBox="1"/>
            <p:nvPr/>
          </p:nvSpPr>
          <p:spPr>
            <a:xfrm>
              <a:off x="5154403" y="4753978"/>
              <a:ext cx="193595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地利</a:t>
              </a:r>
            </a:p>
          </p:txBody>
        </p:sp>
        <p:sp>
          <p:nvSpPr>
            <p:cNvPr id="66" name="矩形 65"/>
            <p:cNvSpPr/>
            <p:nvPr/>
          </p:nvSpPr>
          <p:spPr>
            <a:xfrm>
              <a:off x="5024625" y="5370835"/>
              <a:ext cx="2195512" cy="646331"/>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总部位于家居建材集散地佛山，得天独厚的品牌资源优势</a:t>
              </a:r>
            </a:p>
          </p:txBody>
        </p:sp>
        <p:sp>
          <p:nvSpPr>
            <p:cNvPr id="67" name="矩形 66"/>
            <p:cNvSpPr/>
            <p:nvPr/>
          </p:nvSpPr>
          <p:spPr>
            <a:xfrm>
              <a:off x="5623509" y="516480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矩形 79"/>
            <p:cNvSpPr/>
            <p:nvPr/>
          </p:nvSpPr>
          <p:spPr>
            <a:xfrm>
              <a:off x="7358420" y="2190750"/>
              <a:ext cx="2195512" cy="2417397"/>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7488198" y="4753978"/>
              <a:ext cx="193595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人心</a:t>
              </a:r>
            </a:p>
          </p:txBody>
        </p:sp>
        <p:sp>
          <p:nvSpPr>
            <p:cNvPr id="78" name="矩形 77"/>
            <p:cNvSpPr/>
            <p:nvPr/>
          </p:nvSpPr>
          <p:spPr>
            <a:xfrm>
              <a:off x="7358420" y="5370835"/>
              <a:ext cx="2195512" cy="646331"/>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超</a:t>
              </a:r>
              <a:r>
                <a:rPr lang="en-US" altLang="zh-CN" sz="1200" dirty="0">
                  <a:solidFill>
                    <a:schemeClr val="bg1"/>
                  </a:solidFill>
                  <a:latin typeface="微软雅黑" panose="020B0503020204020204" pitchFamily="34" charset="-122"/>
                  <a:ea typeface="微软雅黑" panose="020B0503020204020204" pitchFamily="34" charset="-122"/>
                </a:rPr>
                <a:t>30%</a:t>
              </a:r>
              <a:r>
                <a:rPr lang="zh-CN" altLang="en-US" sz="1200" dirty="0">
                  <a:solidFill>
                    <a:schemeClr val="bg1"/>
                  </a:solidFill>
                  <a:latin typeface="微软雅黑" panose="020B0503020204020204" pitchFamily="34" charset="-122"/>
                  <a:ea typeface="微软雅黑" panose="020B0503020204020204" pitchFamily="34" charset="-122"/>
                </a:rPr>
                <a:t>核心员工和城市合伙人实缴认股，超强团队凝聚力</a:t>
              </a:r>
            </a:p>
          </p:txBody>
        </p:sp>
        <p:sp>
          <p:nvSpPr>
            <p:cNvPr id="79" name="矩形 78"/>
            <p:cNvSpPr/>
            <p:nvPr/>
          </p:nvSpPr>
          <p:spPr>
            <a:xfrm>
              <a:off x="7957304" y="516480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矩形 86"/>
            <p:cNvSpPr/>
            <p:nvPr/>
          </p:nvSpPr>
          <p:spPr>
            <a:xfrm>
              <a:off x="9692215" y="2190750"/>
              <a:ext cx="2195512" cy="2417397"/>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文本框 83"/>
            <p:cNvSpPr txBox="1"/>
            <p:nvPr/>
          </p:nvSpPr>
          <p:spPr>
            <a:xfrm>
              <a:off x="9821993" y="4753978"/>
              <a:ext cx="193595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天时</a:t>
              </a:r>
            </a:p>
          </p:txBody>
        </p:sp>
        <p:sp>
          <p:nvSpPr>
            <p:cNvPr id="85" name="矩形 84"/>
            <p:cNvSpPr/>
            <p:nvPr/>
          </p:nvSpPr>
          <p:spPr>
            <a:xfrm>
              <a:off x="9692215" y="5370835"/>
              <a:ext cx="2195512" cy="923330"/>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产品过剩时代，服务为王诞生；互联网再疯狂也离不开最后一公里服务</a:t>
              </a:r>
            </a:p>
          </p:txBody>
        </p:sp>
        <p:sp>
          <p:nvSpPr>
            <p:cNvPr id="86" name="矩形 85"/>
            <p:cNvSpPr/>
            <p:nvPr/>
          </p:nvSpPr>
          <p:spPr>
            <a:xfrm>
              <a:off x="10291099" y="516480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9" name="文本框 88"/>
            <p:cNvSpPr txBox="1"/>
            <p:nvPr/>
          </p:nvSpPr>
          <p:spPr>
            <a:xfrm>
              <a:off x="4296983" y="1160175"/>
              <a:ext cx="3619500"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结合五大优势</a:t>
              </a: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1054" y="2817612"/>
              <a:ext cx="1157370" cy="1157370"/>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91" y="2819979"/>
              <a:ext cx="1259074" cy="1259074"/>
            </a:xfrm>
            <a:prstGeom prst="rect">
              <a:avLst/>
            </a:prstGeom>
          </p:spPr>
        </p:pic>
        <p:grpSp>
          <p:nvGrpSpPr>
            <p:cNvPr id="8" name="组合 7"/>
            <p:cNvGrpSpPr/>
            <p:nvPr/>
          </p:nvGrpSpPr>
          <p:grpSpPr>
            <a:xfrm>
              <a:off x="7969558" y="2982915"/>
              <a:ext cx="985490" cy="956014"/>
              <a:chOff x="9347907" y="4179005"/>
              <a:chExt cx="508186" cy="492986"/>
            </a:xfrm>
            <a:solidFill>
              <a:schemeClr val="tx1">
                <a:lumMod val="95000"/>
                <a:lumOff val="5000"/>
              </a:schemeClr>
            </a:solidFill>
          </p:grpSpPr>
          <p:sp>
            <p:nvSpPr>
              <p:cNvPr id="44" name="Freeform 20"/>
              <p:cNvSpPr>
                <a:spLocks noEditPoints="1"/>
              </p:cNvSpPr>
              <p:nvPr/>
            </p:nvSpPr>
            <p:spPr bwMode="auto">
              <a:xfrm>
                <a:off x="9393513" y="4183348"/>
                <a:ext cx="223689" cy="129580"/>
              </a:xfrm>
              <a:custGeom>
                <a:avLst/>
                <a:gdLst>
                  <a:gd name="T0" fmla="*/ 32 w 162"/>
                  <a:gd name="T1" fmla="*/ 94 h 94"/>
                  <a:gd name="T2" fmla="*/ 111 w 162"/>
                  <a:gd name="T3" fmla="*/ 94 h 94"/>
                  <a:gd name="T4" fmla="*/ 134 w 162"/>
                  <a:gd name="T5" fmla="*/ 84 h 94"/>
                  <a:gd name="T6" fmla="*/ 140 w 162"/>
                  <a:gd name="T7" fmla="*/ 75 h 94"/>
                  <a:gd name="T8" fmla="*/ 162 w 162"/>
                  <a:gd name="T9" fmla="*/ 53 h 94"/>
                  <a:gd name="T10" fmla="*/ 144 w 162"/>
                  <a:gd name="T11" fmla="*/ 59 h 94"/>
                  <a:gd name="T12" fmla="*/ 144 w 162"/>
                  <a:gd name="T13" fmla="*/ 32 h 94"/>
                  <a:gd name="T14" fmla="*/ 134 w 162"/>
                  <a:gd name="T15" fmla="*/ 10 h 94"/>
                  <a:gd name="T16" fmla="*/ 111 w 162"/>
                  <a:gd name="T17" fmla="*/ 0 h 94"/>
                  <a:gd name="T18" fmla="*/ 32 w 162"/>
                  <a:gd name="T19" fmla="*/ 0 h 94"/>
                  <a:gd name="T20" fmla="*/ 9 w 162"/>
                  <a:gd name="T21" fmla="*/ 10 h 94"/>
                  <a:gd name="T22" fmla="*/ 0 w 162"/>
                  <a:gd name="T23" fmla="*/ 32 h 94"/>
                  <a:gd name="T24" fmla="*/ 0 w 162"/>
                  <a:gd name="T25" fmla="*/ 61 h 94"/>
                  <a:gd name="T26" fmla="*/ 9 w 162"/>
                  <a:gd name="T27" fmla="*/ 84 h 94"/>
                  <a:gd name="T28" fmla="*/ 32 w 162"/>
                  <a:gd name="T29" fmla="*/ 94 h 94"/>
                  <a:gd name="T30" fmla="*/ 111 w 162"/>
                  <a:gd name="T31" fmla="*/ 33 h 94"/>
                  <a:gd name="T32" fmla="*/ 125 w 162"/>
                  <a:gd name="T33" fmla="*/ 46 h 94"/>
                  <a:gd name="T34" fmla="*/ 111 w 162"/>
                  <a:gd name="T35" fmla="*/ 60 h 94"/>
                  <a:gd name="T36" fmla="*/ 98 w 162"/>
                  <a:gd name="T37" fmla="*/ 46 h 94"/>
                  <a:gd name="T38" fmla="*/ 111 w 162"/>
                  <a:gd name="T39" fmla="*/ 33 h 94"/>
                  <a:gd name="T40" fmla="*/ 72 w 162"/>
                  <a:gd name="T41" fmla="*/ 33 h 94"/>
                  <a:gd name="T42" fmla="*/ 86 w 162"/>
                  <a:gd name="T43" fmla="*/ 46 h 94"/>
                  <a:gd name="T44" fmla="*/ 72 w 162"/>
                  <a:gd name="T45" fmla="*/ 60 h 94"/>
                  <a:gd name="T46" fmla="*/ 59 w 162"/>
                  <a:gd name="T47" fmla="*/ 46 h 94"/>
                  <a:gd name="T48" fmla="*/ 72 w 162"/>
                  <a:gd name="T49" fmla="*/ 33 h 94"/>
                  <a:gd name="T50" fmla="*/ 33 w 162"/>
                  <a:gd name="T51" fmla="*/ 33 h 94"/>
                  <a:gd name="T52" fmla="*/ 46 w 162"/>
                  <a:gd name="T53" fmla="*/ 46 h 94"/>
                  <a:gd name="T54" fmla="*/ 33 w 162"/>
                  <a:gd name="T55" fmla="*/ 60 h 94"/>
                  <a:gd name="T56" fmla="*/ 19 w 162"/>
                  <a:gd name="T57" fmla="*/ 46 h 94"/>
                  <a:gd name="T58" fmla="*/ 33 w 162"/>
                  <a:gd name="T59"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4">
                    <a:moveTo>
                      <a:pt x="32" y="94"/>
                    </a:moveTo>
                    <a:cubicBezTo>
                      <a:pt x="58" y="94"/>
                      <a:pt x="111" y="94"/>
                      <a:pt x="111" y="94"/>
                    </a:cubicBezTo>
                    <a:cubicBezTo>
                      <a:pt x="120" y="94"/>
                      <a:pt x="128" y="90"/>
                      <a:pt x="134" y="84"/>
                    </a:cubicBezTo>
                    <a:cubicBezTo>
                      <a:pt x="137" y="82"/>
                      <a:pt x="139" y="79"/>
                      <a:pt x="140" y="75"/>
                    </a:cubicBezTo>
                    <a:cubicBezTo>
                      <a:pt x="154" y="73"/>
                      <a:pt x="162" y="67"/>
                      <a:pt x="162" y="53"/>
                    </a:cubicBezTo>
                    <a:cubicBezTo>
                      <a:pt x="144" y="59"/>
                      <a:pt x="144" y="59"/>
                      <a:pt x="144" y="59"/>
                    </a:cubicBezTo>
                    <a:cubicBezTo>
                      <a:pt x="144" y="32"/>
                      <a:pt x="144" y="32"/>
                      <a:pt x="144" y="32"/>
                    </a:cubicBezTo>
                    <a:cubicBezTo>
                      <a:pt x="144" y="24"/>
                      <a:pt x="140" y="15"/>
                      <a:pt x="134" y="10"/>
                    </a:cubicBezTo>
                    <a:cubicBezTo>
                      <a:pt x="128" y="4"/>
                      <a:pt x="120" y="0"/>
                      <a:pt x="111" y="0"/>
                    </a:cubicBezTo>
                    <a:cubicBezTo>
                      <a:pt x="32" y="0"/>
                      <a:pt x="32" y="0"/>
                      <a:pt x="32" y="0"/>
                    </a:cubicBezTo>
                    <a:cubicBezTo>
                      <a:pt x="23" y="0"/>
                      <a:pt x="15" y="4"/>
                      <a:pt x="9" y="10"/>
                    </a:cubicBezTo>
                    <a:cubicBezTo>
                      <a:pt x="3" y="15"/>
                      <a:pt x="0" y="24"/>
                      <a:pt x="0" y="32"/>
                    </a:cubicBezTo>
                    <a:cubicBezTo>
                      <a:pt x="0" y="61"/>
                      <a:pt x="0" y="61"/>
                      <a:pt x="0" y="61"/>
                    </a:cubicBezTo>
                    <a:cubicBezTo>
                      <a:pt x="0" y="70"/>
                      <a:pt x="3" y="78"/>
                      <a:pt x="9" y="84"/>
                    </a:cubicBezTo>
                    <a:cubicBezTo>
                      <a:pt x="15" y="90"/>
                      <a:pt x="23" y="94"/>
                      <a:pt x="32" y="94"/>
                    </a:cubicBezTo>
                    <a:close/>
                    <a:moveTo>
                      <a:pt x="111" y="33"/>
                    </a:moveTo>
                    <a:cubicBezTo>
                      <a:pt x="119" y="33"/>
                      <a:pt x="125" y="39"/>
                      <a:pt x="125" y="46"/>
                    </a:cubicBezTo>
                    <a:cubicBezTo>
                      <a:pt x="125" y="54"/>
                      <a:pt x="119" y="60"/>
                      <a:pt x="111" y="60"/>
                    </a:cubicBezTo>
                    <a:cubicBezTo>
                      <a:pt x="104" y="60"/>
                      <a:pt x="98" y="54"/>
                      <a:pt x="98" y="46"/>
                    </a:cubicBezTo>
                    <a:cubicBezTo>
                      <a:pt x="98" y="39"/>
                      <a:pt x="104" y="33"/>
                      <a:pt x="111" y="33"/>
                    </a:cubicBezTo>
                    <a:close/>
                    <a:moveTo>
                      <a:pt x="72" y="33"/>
                    </a:moveTo>
                    <a:cubicBezTo>
                      <a:pt x="80" y="33"/>
                      <a:pt x="86" y="39"/>
                      <a:pt x="86" y="46"/>
                    </a:cubicBezTo>
                    <a:cubicBezTo>
                      <a:pt x="86" y="54"/>
                      <a:pt x="80" y="60"/>
                      <a:pt x="72" y="60"/>
                    </a:cubicBezTo>
                    <a:cubicBezTo>
                      <a:pt x="65" y="60"/>
                      <a:pt x="59" y="54"/>
                      <a:pt x="59" y="46"/>
                    </a:cubicBezTo>
                    <a:cubicBezTo>
                      <a:pt x="59" y="39"/>
                      <a:pt x="65" y="33"/>
                      <a:pt x="72" y="33"/>
                    </a:cubicBezTo>
                    <a:close/>
                    <a:moveTo>
                      <a:pt x="33" y="33"/>
                    </a:moveTo>
                    <a:cubicBezTo>
                      <a:pt x="40" y="33"/>
                      <a:pt x="46" y="39"/>
                      <a:pt x="46" y="46"/>
                    </a:cubicBezTo>
                    <a:cubicBezTo>
                      <a:pt x="46" y="54"/>
                      <a:pt x="40" y="60"/>
                      <a:pt x="33" y="60"/>
                    </a:cubicBezTo>
                    <a:cubicBezTo>
                      <a:pt x="25" y="60"/>
                      <a:pt x="19" y="54"/>
                      <a:pt x="19" y="46"/>
                    </a:cubicBezTo>
                    <a:cubicBezTo>
                      <a:pt x="19" y="39"/>
                      <a:pt x="25" y="33"/>
                      <a:pt x="33" y="3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p:cNvSpPr>
                <a:spLocks/>
              </p:cNvSpPr>
              <p:nvPr/>
            </p:nvSpPr>
            <p:spPr bwMode="auto">
              <a:xfrm>
                <a:off x="9347907" y="4585845"/>
                <a:ext cx="508186" cy="86146"/>
              </a:xfrm>
              <a:custGeom>
                <a:avLst/>
                <a:gdLst>
                  <a:gd name="T0" fmla="*/ 273 w 368"/>
                  <a:gd name="T1" fmla="*/ 37 h 62"/>
                  <a:gd name="T2" fmla="*/ 184 w 368"/>
                  <a:gd name="T3" fmla="*/ 37 h 62"/>
                  <a:gd name="T4" fmla="*/ 96 w 368"/>
                  <a:gd name="T5" fmla="*/ 36 h 62"/>
                  <a:gd name="T6" fmla="*/ 0 w 368"/>
                  <a:gd name="T7" fmla="*/ 62 h 62"/>
                  <a:gd name="T8" fmla="*/ 23 w 368"/>
                  <a:gd name="T9" fmla="*/ 62 h 62"/>
                  <a:gd name="T10" fmla="*/ 81 w 368"/>
                  <a:gd name="T11" fmla="*/ 62 h 62"/>
                  <a:gd name="T12" fmla="*/ 88 w 368"/>
                  <a:gd name="T13" fmla="*/ 62 h 62"/>
                  <a:gd name="T14" fmla="*/ 103 w 368"/>
                  <a:gd name="T15" fmla="*/ 62 h 62"/>
                  <a:gd name="T16" fmla="*/ 110 w 368"/>
                  <a:gd name="T17" fmla="*/ 62 h 62"/>
                  <a:gd name="T18" fmla="*/ 169 w 368"/>
                  <a:gd name="T19" fmla="*/ 62 h 62"/>
                  <a:gd name="T20" fmla="*/ 177 w 368"/>
                  <a:gd name="T21" fmla="*/ 62 h 62"/>
                  <a:gd name="T22" fmla="*/ 191 w 368"/>
                  <a:gd name="T23" fmla="*/ 62 h 62"/>
                  <a:gd name="T24" fmla="*/ 199 w 368"/>
                  <a:gd name="T25" fmla="*/ 62 h 62"/>
                  <a:gd name="T26" fmla="*/ 258 w 368"/>
                  <a:gd name="T27" fmla="*/ 62 h 62"/>
                  <a:gd name="T28" fmla="*/ 265 w 368"/>
                  <a:gd name="T29" fmla="*/ 62 h 62"/>
                  <a:gd name="T30" fmla="*/ 280 w 368"/>
                  <a:gd name="T31" fmla="*/ 62 h 62"/>
                  <a:gd name="T32" fmla="*/ 288 w 368"/>
                  <a:gd name="T33" fmla="*/ 62 h 62"/>
                  <a:gd name="T34" fmla="*/ 346 w 368"/>
                  <a:gd name="T35" fmla="*/ 62 h 62"/>
                  <a:gd name="T36" fmla="*/ 368 w 368"/>
                  <a:gd name="T37" fmla="*/ 62 h 62"/>
                  <a:gd name="T38" fmla="*/ 273 w 368"/>
                  <a:gd name="T39"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62">
                    <a:moveTo>
                      <a:pt x="273" y="37"/>
                    </a:moveTo>
                    <a:cubicBezTo>
                      <a:pt x="254" y="6"/>
                      <a:pt x="203" y="7"/>
                      <a:pt x="184" y="37"/>
                    </a:cubicBezTo>
                    <a:cubicBezTo>
                      <a:pt x="166" y="7"/>
                      <a:pt x="115" y="6"/>
                      <a:pt x="96" y="36"/>
                    </a:cubicBezTo>
                    <a:cubicBezTo>
                      <a:pt x="72" y="0"/>
                      <a:pt x="2" y="8"/>
                      <a:pt x="0" y="62"/>
                    </a:cubicBezTo>
                    <a:cubicBezTo>
                      <a:pt x="23" y="62"/>
                      <a:pt x="23" y="62"/>
                      <a:pt x="23" y="62"/>
                    </a:cubicBezTo>
                    <a:cubicBezTo>
                      <a:pt x="81" y="62"/>
                      <a:pt x="81" y="62"/>
                      <a:pt x="81" y="62"/>
                    </a:cubicBezTo>
                    <a:cubicBezTo>
                      <a:pt x="88" y="62"/>
                      <a:pt x="88" y="62"/>
                      <a:pt x="88" y="62"/>
                    </a:cubicBezTo>
                    <a:cubicBezTo>
                      <a:pt x="103" y="62"/>
                      <a:pt x="103" y="62"/>
                      <a:pt x="103" y="62"/>
                    </a:cubicBezTo>
                    <a:cubicBezTo>
                      <a:pt x="110" y="62"/>
                      <a:pt x="110" y="62"/>
                      <a:pt x="110" y="62"/>
                    </a:cubicBezTo>
                    <a:cubicBezTo>
                      <a:pt x="169" y="62"/>
                      <a:pt x="169" y="62"/>
                      <a:pt x="169" y="62"/>
                    </a:cubicBezTo>
                    <a:cubicBezTo>
                      <a:pt x="177" y="62"/>
                      <a:pt x="177" y="62"/>
                      <a:pt x="177" y="62"/>
                    </a:cubicBezTo>
                    <a:cubicBezTo>
                      <a:pt x="191" y="62"/>
                      <a:pt x="191" y="62"/>
                      <a:pt x="191" y="62"/>
                    </a:cubicBezTo>
                    <a:cubicBezTo>
                      <a:pt x="199" y="62"/>
                      <a:pt x="199" y="62"/>
                      <a:pt x="199" y="62"/>
                    </a:cubicBezTo>
                    <a:cubicBezTo>
                      <a:pt x="258" y="62"/>
                      <a:pt x="258" y="62"/>
                      <a:pt x="258" y="62"/>
                    </a:cubicBezTo>
                    <a:cubicBezTo>
                      <a:pt x="265" y="62"/>
                      <a:pt x="265" y="62"/>
                      <a:pt x="265" y="62"/>
                    </a:cubicBezTo>
                    <a:cubicBezTo>
                      <a:pt x="280" y="62"/>
                      <a:pt x="280" y="62"/>
                      <a:pt x="280" y="62"/>
                    </a:cubicBezTo>
                    <a:cubicBezTo>
                      <a:pt x="288" y="62"/>
                      <a:pt x="288" y="62"/>
                      <a:pt x="288" y="62"/>
                    </a:cubicBezTo>
                    <a:cubicBezTo>
                      <a:pt x="346" y="62"/>
                      <a:pt x="346" y="62"/>
                      <a:pt x="346" y="62"/>
                    </a:cubicBezTo>
                    <a:cubicBezTo>
                      <a:pt x="368" y="62"/>
                      <a:pt x="368" y="62"/>
                      <a:pt x="368" y="62"/>
                    </a:cubicBezTo>
                    <a:cubicBezTo>
                      <a:pt x="367" y="8"/>
                      <a:pt x="296" y="0"/>
                      <a:pt x="273" y="3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
              <p:cNvSpPr>
                <a:spLocks/>
              </p:cNvSpPr>
              <p:nvPr/>
            </p:nvSpPr>
            <p:spPr bwMode="auto">
              <a:xfrm>
                <a:off x="9490517" y="4497527"/>
                <a:ext cx="103519" cy="102071"/>
              </a:xfrm>
              <a:custGeom>
                <a:avLst/>
                <a:gdLst>
                  <a:gd name="T0" fmla="*/ 37 w 75"/>
                  <a:gd name="T1" fmla="*/ 0 h 74"/>
                  <a:gd name="T2" fmla="*/ 11 w 75"/>
                  <a:gd name="T3" fmla="*/ 11 h 74"/>
                  <a:gd name="T4" fmla="*/ 0 w 75"/>
                  <a:gd name="T5" fmla="*/ 37 h 74"/>
                  <a:gd name="T6" fmla="*/ 11 w 75"/>
                  <a:gd name="T7" fmla="*/ 63 h 74"/>
                  <a:gd name="T8" fmla="*/ 37 w 75"/>
                  <a:gd name="T9" fmla="*/ 74 h 74"/>
                  <a:gd name="T10" fmla="*/ 75 w 75"/>
                  <a:gd name="T11" fmla="*/ 37 h 74"/>
                  <a:gd name="T12" fmla="*/ 64 w 75"/>
                  <a:gd name="T13" fmla="*/ 11 h 74"/>
                  <a:gd name="T14" fmla="*/ 37 w 7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4">
                    <a:moveTo>
                      <a:pt x="37" y="0"/>
                    </a:moveTo>
                    <a:cubicBezTo>
                      <a:pt x="27" y="0"/>
                      <a:pt x="18" y="4"/>
                      <a:pt x="11" y="11"/>
                    </a:cubicBezTo>
                    <a:cubicBezTo>
                      <a:pt x="4" y="17"/>
                      <a:pt x="0" y="27"/>
                      <a:pt x="0" y="37"/>
                    </a:cubicBezTo>
                    <a:cubicBezTo>
                      <a:pt x="0" y="47"/>
                      <a:pt x="4" y="57"/>
                      <a:pt x="11" y="63"/>
                    </a:cubicBezTo>
                    <a:cubicBezTo>
                      <a:pt x="18" y="70"/>
                      <a:pt x="27" y="74"/>
                      <a:pt x="37" y="74"/>
                    </a:cubicBezTo>
                    <a:cubicBezTo>
                      <a:pt x="58" y="74"/>
                      <a:pt x="75" y="58"/>
                      <a:pt x="75" y="37"/>
                    </a:cubicBezTo>
                    <a:cubicBezTo>
                      <a:pt x="75" y="27"/>
                      <a:pt x="70" y="17"/>
                      <a:pt x="64" y="11"/>
                    </a:cubicBezTo>
                    <a:cubicBezTo>
                      <a:pt x="57" y="4"/>
                      <a:pt x="48" y="0"/>
                      <a:pt x="3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23"/>
              <p:cNvSpPr>
                <a:spLocks noChangeArrowheads="1"/>
              </p:cNvSpPr>
              <p:nvPr/>
            </p:nvSpPr>
            <p:spPr bwMode="auto">
              <a:xfrm>
                <a:off x="9633852" y="4432375"/>
                <a:ext cx="159985" cy="48502"/>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p:cNvSpPr>
                <a:spLocks/>
              </p:cNvSpPr>
              <p:nvPr/>
            </p:nvSpPr>
            <p:spPr bwMode="auto">
              <a:xfrm>
                <a:off x="9368900" y="4497527"/>
                <a:ext cx="103519" cy="102071"/>
              </a:xfrm>
              <a:custGeom>
                <a:avLst/>
                <a:gdLst>
                  <a:gd name="T0" fmla="*/ 38 w 75"/>
                  <a:gd name="T1" fmla="*/ 74 h 74"/>
                  <a:gd name="T2" fmla="*/ 75 w 75"/>
                  <a:gd name="T3" fmla="*/ 37 h 74"/>
                  <a:gd name="T4" fmla="*/ 64 w 75"/>
                  <a:gd name="T5" fmla="*/ 11 h 74"/>
                  <a:gd name="T6" fmla="*/ 38 w 75"/>
                  <a:gd name="T7" fmla="*/ 0 h 74"/>
                  <a:gd name="T8" fmla="*/ 11 w 75"/>
                  <a:gd name="T9" fmla="*/ 11 h 74"/>
                  <a:gd name="T10" fmla="*/ 0 w 75"/>
                  <a:gd name="T11" fmla="*/ 37 h 74"/>
                  <a:gd name="T12" fmla="*/ 11 w 75"/>
                  <a:gd name="T13" fmla="*/ 63 h 74"/>
                  <a:gd name="T14" fmla="*/ 38 w 75"/>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4">
                    <a:moveTo>
                      <a:pt x="38" y="74"/>
                    </a:moveTo>
                    <a:cubicBezTo>
                      <a:pt x="58" y="74"/>
                      <a:pt x="75" y="58"/>
                      <a:pt x="75" y="37"/>
                    </a:cubicBezTo>
                    <a:cubicBezTo>
                      <a:pt x="75" y="27"/>
                      <a:pt x="71" y="17"/>
                      <a:pt x="64" y="11"/>
                    </a:cubicBezTo>
                    <a:cubicBezTo>
                      <a:pt x="57" y="4"/>
                      <a:pt x="48" y="0"/>
                      <a:pt x="38" y="0"/>
                    </a:cubicBezTo>
                    <a:cubicBezTo>
                      <a:pt x="27" y="0"/>
                      <a:pt x="18" y="4"/>
                      <a:pt x="11" y="11"/>
                    </a:cubicBezTo>
                    <a:cubicBezTo>
                      <a:pt x="5" y="17"/>
                      <a:pt x="0" y="27"/>
                      <a:pt x="0" y="37"/>
                    </a:cubicBezTo>
                    <a:cubicBezTo>
                      <a:pt x="0" y="47"/>
                      <a:pt x="5" y="57"/>
                      <a:pt x="11" y="63"/>
                    </a:cubicBezTo>
                    <a:cubicBezTo>
                      <a:pt x="18" y="70"/>
                      <a:pt x="27" y="74"/>
                      <a:pt x="38" y="7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5"/>
              <p:cNvSpPr>
                <a:spLocks/>
              </p:cNvSpPr>
              <p:nvPr/>
            </p:nvSpPr>
            <p:spPr bwMode="auto">
              <a:xfrm>
                <a:off x="9612859" y="4497527"/>
                <a:ext cx="103519" cy="102071"/>
              </a:xfrm>
              <a:custGeom>
                <a:avLst/>
                <a:gdLst>
                  <a:gd name="T0" fmla="*/ 11 w 75"/>
                  <a:gd name="T1" fmla="*/ 11 h 74"/>
                  <a:gd name="T2" fmla="*/ 0 w 75"/>
                  <a:gd name="T3" fmla="*/ 37 h 74"/>
                  <a:gd name="T4" fmla="*/ 11 w 75"/>
                  <a:gd name="T5" fmla="*/ 63 h 74"/>
                  <a:gd name="T6" fmla="*/ 37 w 75"/>
                  <a:gd name="T7" fmla="*/ 74 h 74"/>
                  <a:gd name="T8" fmla="*/ 75 w 75"/>
                  <a:gd name="T9" fmla="*/ 37 h 74"/>
                  <a:gd name="T10" fmla="*/ 64 w 75"/>
                  <a:gd name="T11" fmla="*/ 11 h 74"/>
                  <a:gd name="T12" fmla="*/ 37 w 75"/>
                  <a:gd name="T13" fmla="*/ 0 h 74"/>
                  <a:gd name="T14" fmla="*/ 11 w 75"/>
                  <a:gd name="T15" fmla="*/ 1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4">
                    <a:moveTo>
                      <a:pt x="11" y="11"/>
                    </a:moveTo>
                    <a:cubicBezTo>
                      <a:pt x="4" y="17"/>
                      <a:pt x="0" y="27"/>
                      <a:pt x="0" y="37"/>
                    </a:cubicBezTo>
                    <a:cubicBezTo>
                      <a:pt x="0" y="47"/>
                      <a:pt x="4" y="57"/>
                      <a:pt x="11" y="63"/>
                    </a:cubicBezTo>
                    <a:cubicBezTo>
                      <a:pt x="18" y="70"/>
                      <a:pt x="27" y="74"/>
                      <a:pt x="37" y="74"/>
                    </a:cubicBezTo>
                    <a:cubicBezTo>
                      <a:pt x="58" y="74"/>
                      <a:pt x="75" y="58"/>
                      <a:pt x="75" y="37"/>
                    </a:cubicBezTo>
                    <a:cubicBezTo>
                      <a:pt x="75" y="27"/>
                      <a:pt x="70" y="17"/>
                      <a:pt x="64" y="11"/>
                    </a:cubicBezTo>
                    <a:cubicBezTo>
                      <a:pt x="57" y="4"/>
                      <a:pt x="48" y="0"/>
                      <a:pt x="37" y="0"/>
                    </a:cubicBezTo>
                    <a:cubicBezTo>
                      <a:pt x="27" y="0"/>
                      <a:pt x="18" y="4"/>
                      <a:pt x="11" y="1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6"/>
              <p:cNvSpPr>
                <a:spLocks/>
              </p:cNvSpPr>
              <p:nvPr/>
            </p:nvSpPr>
            <p:spPr bwMode="auto">
              <a:xfrm>
                <a:off x="9734476" y="4497527"/>
                <a:ext cx="103519" cy="102071"/>
              </a:xfrm>
              <a:custGeom>
                <a:avLst/>
                <a:gdLst>
                  <a:gd name="T0" fmla="*/ 11 w 75"/>
                  <a:gd name="T1" fmla="*/ 11 h 74"/>
                  <a:gd name="T2" fmla="*/ 0 w 75"/>
                  <a:gd name="T3" fmla="*/ 37 h 74"/>
                  <a:gd name="T4" fmla="*/ 11 w 75"/>
                  <a:gd name="T5" fmla="*/ 63 h 74"/>
                  <a:gd name="T6" fmla="*/ 38 w 75"/>
                  <a:gd name="T7" fmla="*/ 74 h 74"/>
                  <a:gd name="T8" fmla="*/ 75 w 75"/>
                  <a:gd name="T9" fmla="*/ 37 h 74"/>
                  <a:gd name="T10" fmla="*/ 64 w 75"/>
                  <a:gd name="T11" fmla="*/ 11 h 74"/>
                  <a:gd name="T12" fmla="*/ 38 w 75"/>
                  <a:gd name="T13" fmla="*/ 0 h 74"/>
                  <a:gd name="T14" fmla="*/ 11 w 75"/>
                  <a:gd name="T15" fmla="*/ 1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4">
                    <a:moveTo>
                      <a:pt x="11" y="11"/>
                    </a:moveTo>
                    <a:cubicBezTo>
                      <a:pt x="5" y="17"/>
                      <a:pt x="0" y="27"/>
                      <a:pt x="0" y="37"/>
                    </a:cubicBezTo>
                    <a:cubicBezTo>
                      <a:pt x="0" y="47"/>
                      <a:pt x="5" y="57"/>
                      <a:pt x="11" y="63"/>
                    </a:cubicBezTo>
                    <a:cubicBezTo>
                      <a:pt x="18" y="70"/>
                      <a:pt x="27" y="74"/>
                      <a:pt x="38" y="74"/>
                    </a:cubicBezTo>
                    <a:cubicBezTo>
                      <a:pt x="58" y="74"/>
                      <a:pt x="75" y="58"/>
                      <a:pt x="75" y="37"/>
                    </a:cubicBezTo>
                    <a:cubicBezTo>
                      <a:pt x="75" y="27"/>
                      <a:pt x="71" y="17"/>
                      <a:pt x="64" y="11"/>
                    </a:cubicBezTo>
                    <a:cubicBezTo>
                      <a:pt x="57" y="4"/>
                      <a:pt x="48" y="0"/>
                      <a:pt x="38" y="0"/>
                    </a:cubicBezTo>
                    <a:cubicBezTo>
                      <a:pt x="27" y="0"/>
                      <a:pt x="18" y="4"/>
                      <a:pt x="11" y="1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27"/>
              <p:cNvSpPr>
                <a:spLocks noChangeArrowheads="1"/>
              </p:cNvSpPr>
              <p:nvPr/>
            </p:nvSpPr>
            <p:spPr bwMode="auto">
              <a:xfrm>
                <a:off x="9661360" y="4179005"/>
                <a:ext cx="103519" cy="103519"/>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8"/>
              <p:cNvSpPr>
                <a:spLocks noEditPoints="1"/>
              </p:cNvSpPr>
              <p:nvPr/>
            </p:nvSpPr>
            <p:spPr bwMode="auto">
              <a:xfrm>
                <a:off x="9604895" y="4289764"/>
                <a:ext cx="215002" cy="135372"/>
              </a:xfrm>
              <a:custGeom>
                <a:avLst/>
                <a:gdLst>
                  <a:gd name="T0" fmla="*/ 0 w 156"/>
                  <a:gd name="T1" fmla="*/ 98 h 98"/>
                  <a:gd name="T2" fmla="*/ 156 w 156"/>
                  <a:gd name="T3" fmla="*/ 98 h 98"/>
                  <a:gd name="T4" fmla="*/ 156 w 156"/>
                  <a:gd name="T5" fmla="*/ 83 h 98"/>
                  <a:gd name="T6" fmla="*/ 136 w 156"/>
                  <a:gd name="T7" fmla="*/ 83 h 98"/>
                  <a:gd name="T8" fmla="*/ 136 w 156"/>
                  <a:gd name="T9" fmla="*/ 23 h 98"/>
                  <a:gd name="T10" fmla="*/ 112 w 156"/>
                  <a:gd name="T11" fmla="*/ 0 h 98"/>
                  <a:gd name="T12" fmla="*/ 79 w 156"/>
                  <a:gd name="T13" fmla="*/ 0 h 98"/>
                  <a:gd name="T14" fmla="*/ 77 w 156"/>
                  <a:gd name="T15" fmla="*/ 0 h 98"/>
                  <a:gd name="T16" fmla="*/ 44 w 156"/>
                  <a:gd name="T17" fmla="*/ 0 h 98"/>
                  <a:gd name="T18" fmla="*/ 21 w 156"/>
                  <a:gd name="T19" fmla="*/ 23 h 98"/>
                  <a:gd name="T20" fmla="*/ 21 w 156"/>
                  <a:gd name="T21" fmla="*/ 83 h 98"/>
                  <a:gd name="T22" fmla="*/ 0 w 156"/>
                  <a:gd name="T23" fmla="*/ 83 h 98"/>
                  <a:gd name="T24" fmla="*/ 0 w 156"/>
                  <a:gd name="T25" fmla="*/ 98 h 98"/>
                  <a:gd name="T26" fmla="*/ 103 w 156"/>
                  <a:gd name="T27" fmla="*/ 43 h 98"/>
                  <a:gd name="T28" fmla="*/ 111 w 156"/>
                  <a:gd name="T29" fmla="*/ 43 h 98"/>
                  <a:gd name="T30" fmla="*/ 111 w 156"/>
                  <a:gd name="T31" fmla="*/ 83 h 98"/>
                  <a:gd name="T32" fmla="*/ 103 w 156"/>
                  <a:gd name="T33" fmla="*/ 83 h 98"/>
                  <a:gd name="T34" fmla="*/ 103 w 156"/>
                  <a:gd name="T35" fmla="*/ 43 h 98"/>
                  <a:gd name="T36" fmla="*/ 45 w 156"/>
                  <a:gd name="T37" fmla="*/ 43 h 98"/>
                  <a:gd name="T38" fmla="*/ 53 w 156"/>
                  <a:gd name="T39" fmla="*/ 43 h 98"/>
                  <a:gd name="T40" fmla="*/ 53 w 156"/>
                  <a:gd name="T41" fmla="*/ 83 h 98"/>
                  <a:gd name="T42" fmla="*/ 45 w 156"/>
                  <a:gd name="T43" fmla="*/ 83 h 98"/>
                  <a:gd name="T44" fmla="*/ 45 w 156"/>
                  <a:gd name="T45" fmla="*/ 4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98">
                    <a:moveTo>
                      <a:pt x="0" y="98"/>
                    </a:moveTo>
                    <a:cubicBezTo>
                      <a:pt x="156" y="98"/>
                      <a:pt x="156" y="98"/>
                      <a:pt x="156" y="98"/>
                    </a:cubicBezTo>
                    <a:cubicBezTo>
                      <a:pt x="156" y="83"/>
                      <a:pt x="156" y="83"/>
                      <a:pt x="156" y="83"/>
                    </a:cubicBezTo>
                    <a:cubicBezTo>
                      <a:pt x="136" y="83"/>
                      <a:pt x="136" y="83"/>
                      <a:pt x="136" y="83"/>
                    </a:cubicBezTo>
                    <a:cubicBezTo>
                      <a:pt x="136" y="23"/>
                      <a:pt x="136" y="23"/>
                      <a:pt x="136" y="23"/>
                    </a:cubicBezTo>
                    <a:cubicBezTo>
                      <a:pt x="136" y="10"/>
                      <a:pt x="125" y="0"/>
                      <a:pt x="112" y="0"/>
                    </a:cubicBezTo>
                    <a:cubicBezTo>
                      <a:pt x="91" y="0"/>
                      <a:pt x="82" y="0"/>
                      <a:pt x="79" y="0"/>
                    </a:cubicBezTo>
                    <a:cubicBezTo>
                      <a:pt x="79" y="0"/>
                      <a:pt x="79" y="0"/>
                      <a:pt x="77" y="0"/>
                    </a:cubicBezTo>
                    <a:cubicBezTo>
                      <a:pt x="74" y="0"/>
                      <a:pt x="65" y="0"/>
                      <a:pt x="44" y="0"/>
                    </a:cubicBezTo>
                    <a:cubicBezTo>
                      <a:pt x="31" y="0"/>
                      <a:pt x="21" y="10"/>
                      <a:pt x="21" y="23"/>
                    </a:cubicBezTo>
                    <a:cubicBezTo>
                      <a:pt x="21" y="83"/>
                      <a:pt x="21" y="83"/>
                      <a:pt x="21" y="83"/>
                    </a:cubicBezTo>
                    <a:cubicBezTo>
                      <a:pt x="0" y="83"/>
                      <a:pt x="0" y="83"/>
                      <a:pt x="0" y="83"/>
                    </a:cubicBezTo>
                    <a:lnTo>
                      <a:pt x="0" y="98"/>
                    </a:lnTo>
                    <a:close/>
                    <a:moveTo>
                      <a:pt x="103" y="43"/>
                    </a:moveTo>
                    <a:cubicBezTo>
                      <a:pt x="111" y="43"/>
                      <a:pt x="111" y="43"/>
                      <a:pt x="111" y="43"/>
                    </a:cubicBezTo>
                    <a:cubicBezTo>
                      <a:pt x="111" y="83"/>
                      <a:pt x="111" y="83"/>
                      <a:pt x="111" y="83"/>
                    </a:cubicBezTo>
                    <a:cubicBezTo>
                      <a:pt x="103" y="83"/>
                      <a:pt x="103" y="83"/>
                      <a:pt x="103" y="83"/>
                    </a:cubicBezTo>
                    <a:lnTo>
                      <a:pt x="103" y="43"/>
                    </a:lnTo>
                    <a:close/>
                    <a:moveTo>
                      <a:pt x="45" y="43"/>
                    </a:moveTo>
                    <a:cubicBezTo>
                      <a:pt x="53" y="43"/>
                      <a:pt x="53" y="43"/>
                      <a:pt x="53" y="43"/>
                    </a:cubicBezTo>
                    <a:cubicBezTo>
                      <a:pt x="53" y="83"/>
                      <a:pt x="53" y="83"/>
                      <a:pt x="53" y="83"/>
                    </a:cubicBezTo>
                    <a:cubicBezTo>
                      <a:pt x="45" y="83"/>
                      <a:pt x="45" y="83"/>
                      <a:pt x="45" y="83"/>
                    </a:cubicBezTo>
                    <a:lnTo>
                      <a:pt x="45" y="4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81"/>
            <p:cNvGrpSpPr>
              <a:grpSpLocks noChangeAspect="1"/>
            </p:cNvGrpSpPr>
            <p:nvPr/>
          </p:nvGrpSpPr>
          <p:grpSpPr>
            <a:xfrm>
              <a:off x="5624324" y="2925643"/>
              <a:ext cx="1014730" cy="1005905"/>
              <a:chOff x="5727700" y="3065463"/>
              <a:chExt cx="730250" cy="723900"/>
            </a:xfrm>
            <a:solidFill>
              <a:schemeClr val="tx1">
                <a:lumMod val="95000"/>
                <a:lumOff val="5000"/>
              </a:schemeClr>
            </a:solidFill>
          </p:grpSpPr>
          <p:sp>
            <p:nvSpPr>
              <p:cNvPr id="90" name="Freeform 5"/>
              <p:cNvSpPr>
                <a:spLocks noEditPoints="1"/>
              </p:cNvSpPr>
              <p:nvPr/>
            </p:nvSpPr>
            <p:spPr bwMode="auto">
              <a:xfrm>
                <a:off x="5902325" y="3065463"/>
                <a:ext cx="379413" cy="563563"/>
              </a:xfrm>
              <a:custGeom>
                <a:avLst/>
                <a:gdLst>
                  <a:gd name="T0" fmla="*/ 100 w 100"/>
                  <a:gd name="T1" fmla="*/ 50 h 148"/>
                  <a:gd name="T2" fmla="*/ 50 w 100"/>
                  <a:gd name="T3" fmla="*/ 0 h 148"/>
                  <a:gd name="T4" fmla="*/ 0 w 100"/>
                  <a:gd name="T5" fmla="*/ 50 h 148"/>
                  <a:gd name="T6" fmla="*/ 50 w 100"/>
                  <a:gd name="T7" fmla="*/ 148 h 148"/>
                  <a:gd name="T8" fmla="*/ 100 w 100"/>
                  <a:gd name="T9" fmla="*/ 50 h 148"/>
                  <a:gd name="T10" fmla="*/ 25 w 100"/>
                  <a:gd name="T11" fmla="*/ 47 h 148"/>
                  <a:gd name="T12" fmla="*/ 50 w 100"/>
                  <a:gd name="T13" fmla="*/ 22 h 148"/>
                  <a:gd name="T14" fmla="*/ 75 w 100"/>
                  <a:gd name="T15" fmla="*/ 47 h 148"/>
                  <a:gd name="T16" fmla="*/ 50 w 100"/>
                  <a:gd name="T17" fmla="*/ 72 h 148"/>
                  <a:gd name="T18" fmla="*/ 25 w 100"/>
                  <a:gd name="T19"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48">
                    <a:moveTo>
                      <a:pt x="100" y="50"/>
                    </a:moveTo>
                    <a:cubicBezTo>
                      <a:pt x="100" y="22"/>
                      <a:pt x="78" y="0"/>
                      <a:pt x="50" y="0"/>
                    </a:cubicBezTo>
                    <a:cubicBezTo>
                      <a:pt x="22" y="0"/>
                      <a:pt x="0" y="22"/>
                      <a:pt x="0" y="50"/>
                    </a:cubicBezTo>
                    <a:cubicBezTo>
                      <a:pt x="0" y="90"/>
                      <a:pt x="50" y="148"/>
                      <a:pt x="50" y="148"/>
                    </a:cubicBezTo>
                    <a:cubicBezTo>
                      <a:pt x="50" y="148"/>
                      <a:pt x="100" y="89"/>
                      <a:pt x="100" y="50"/>
                    </a:cubicBezTo>
                    <a:close/>
                    <a:moveTo>
                      <a:pt x="25" y="47"/>
                    </a:moveTo>
                    <a:cubicBezTo>
                      <a:pt x="25" y="33"/>
                      <a:pt x="36" y="22"/>
                      <a:pt x="50" y="22"/>
                    </a:cubicBezTo>
                    <a:cubicBezTo>
                      <a:pt x="64" y="22"/>
                      <a:pt x="75" y="33"/>
                      <a:pt x="75" y="47"/>
                    </a:cubicBezTo>
                    <a:cubicBezTo>
                      <a:pt x="75" y="61"/>
                      <a:pt x="64" y="72"/>
                      <a:pt x="50" y="72"/>
                    </a:cubicBezTo>
                    <a:cubicBezTo>
                      <a:pt x="36" y="72"/>
                      <a:pt x="25" y="61"/>
                      <a:pt x="2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6"/>
              <p:cNvSpPr>
                <a:spLocks noChangeArrowheads="1"/>
              </p:cNvSpPr>
              <p:nvPr/>
            </p:nvSpPr>
            <p:spPr bwMode="auto">
              <a:xfrm>
                <a:off x="6046788" y="319881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
              <p:cNvSpPr>
                <a:spLocks/>
              </p:cNvSpPr>
              <p:nvPr/>
            </p:nvSpPr>
            <p:spPr bwMode="auto">
              <a:xfrm>
                <a:off x="5727700" y="3563938"/>
                <a:ext cx="730250" cy="225425"/>
              </a:xfrm>
              <a:custGeom>
                <a:avLst/>
                <a:gdLst>
                  <a:gd name="T0" fmla="*/ 124 w 192"/>
                  <a:gd name="T1" fmla="*/ 0 h 59"/>
                  <a:gd name="T2" fmla="*/ 113 w 192"/>
                  <a:gd name="T3" fmla="*/ 15 h 59"/>
                  <a:gd name="T4" fmla="*/ 173 w 192"/>
                  <a:gd name="T5" fmla="*/ 29 h 59"/>
                  <a:gd name="T6" fmla="*/ 96 w 192"/>
                  <a:gd name="T7" fmla="*/ 43 h 59"/>
                  <a:gd name="T8" fmla="*/ 19 w 192"/>
                  <a:gd name="T9" fmla="*/ 29 h 59"/>
                  <a:gd name="T10" fmla="*/ 79 w 192"/>
                  <a:gd name="T11" fmla="*/ 15 h 59"/>
                  <a:gd name="T12" fmla="*/ 68 w 192"/>
                  <a:gd name="T13" fmla="*/ 0 h 59"/>
                  <a:gd name="T14" fmla="*/ 0 w 192"/>
                  <a:gd name="T15" fmla="*/ 29 h 59"/>
                  <a:gd name="T16" fmla="*/ 96 w 192"/>
                  <a:gd name="T17" fmla="*/ 59 h 59"/>
                  <a:gd name="T18" fmla="*/ 192 w 192"/>
                  <a:gd name="T19" fmla="*/ 29 h 59"/>
                  <a:gd name="T20" fmla="*/ 124 w 192"/>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9">
                    <a:moveTo>
                      <a:pt x="124" y="0"/>
                    </a:moveTo>
                    <a:cubicBezTo>
                      <a:pt x="120" y="6"/>
                      <a:pt x="116" y="11"/>
                      <a:pt x="113" y="15"/>
                    </a:cubicBezTo>
                    <a:cubicBezTo>
                      <a:pt x="145" y="17"/>
                      <a:pt x="166" y="24"/>
                      <a:pt x="173" y="29"/>
                    </a:cubicBezTo>
                    <a:cubicBezTo>
                      <a:pt x="164" y="35"/>
                      <a:pt x="137" y="43"/>
                      <a:pt x="96" y="43"/>
                    </a:cubicBezTo>
                    <a:cubicBezTo>
                      <a:pt x="55" y="43"/>
                      <a:pt x="28" y="35"/>
                      <a:pt x="19" y="29"/>
                    </a:cubicBezTo>
                    <a:cubicBezTo>
                      <a:pt x="26" y="24"/>
                      <a:pt x="47" y="17"/>
                      <a:pt x="79" y="15"/>
                    </a:cubicBezTo>
                    <a:cubicBezTo>
                      <a:pt x="76" y="11"/>
                      <a:pt x="72" y="6"/>
                      <a:pt x="68" y="0"/>
                    </a:cubicBezTo>
                    <a:cubicBezTo>
                      <a:pt x="29" y="4"/>
                      <a:pt x="0" y="15"/>
                      <a:pt x="0" y="29"/>
                    </a:cubicBezTo>
                    <a:cubicBezTo>
                      <a:pt x="0" y="46"/>
                      <a:pt x="43" y="59"/>
                      <a:pt x="96" y="59"/>
                    </a:cubicBezTo>
                    <a:cubicBezTo>
                      <a:pt x="149" y="59"/>
                      <a:pt x="192" y="46"/>
                      <a:pt x="192" y="29"/>
                    </a:cubicBezTo>
                    <a:cubicBezTo>
                      <a:pt x="192" y="15"/>
                      <a:pt x="163" y="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3" name="KSO_Shape"/>
            <p:cNvSpPr>
              <a:spLocks noChangeAspect="1"/>
            </p:cNvSpPr>
            <p:nvPr/>
          </p:nvSpPr>
          <p:spPr bwMode="auto">
            <a:xfrm>
              <a:off x="3209707" y="2915123"/>
              <a:ext cx="1016981" cy="1023806"/>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tx1">
                <a:lumMod val="95000"/>
                <a:lumOff val="5000"/>
              </a:schemeClr>
            </a:solidFill>
            <a:ln>
              <a:noFill/>
            </a:ln>
          </p:spPr>
          <p:txBody>
            <a:bodyPr/>
            <a:lstStyle/>
            <a:p>
              <a:endParaRPr lang="zh-CN" altLang="en-US"/>
            </a:p>
          </p:txBody>
        </p:sp>
      </p:grpSp>
    </p:spTree>
    <p:extLst>
      <p:ext uri="{BB962C8B-B14F-4D97-AF65-F5344CB8AC3E}">
        <p14:creationId xmlns:p14="http://schemas.microsoft.com/office/powerpoint/2010/main" val="31735293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我们的合伙人</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Our  partners</a:t>
              </a: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9</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276475" y="1104551"/>
            <a:ext cx="7381855" cy="5228348"/>
            <a:chOff x="2276475" y="1104551"/>
            <a:chExt cx="7381855" cy="5228348"/>
          </a:xfrm>
        </p:grpSpPr>
        <p:sp>
          <p:nvSpPr>
            <p:cNvPr id="89" name="文本框 88"/>
            <p:cNvSpPr txBox="1"/>
            <p:nvPr/>
          </p:nvSpPr>
          <p:spPr>
            <a:xfrm>
              <a:off x="2715668" y="1104551"/>
              <a:ext cx="6942662"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窗饰类目已签约城市 合伙人</a:t>
              </a:r>
            </a:p>
          </p:txBody>
        </p:sp>
        <p:grpSp>
          <p:nvGrpSpPr>
            <p:cNvPr id="82" name="组 1"/>
            <p:cNvGrpSpPr>
              <a:grpSpLocks/>
            </p:cNvGrpSpPr>
            <p:nvPr/>
          </p:nvGrpSpPr>
          <p:grpSpPr bwMode="auto">
            <a:xfrm>
              <a:off x="2276475" y="2282794"/>
              <a:ext cx="7010400" cy="4050105"/>
              <a:chOff x="1669450" y="1500180"/>
              <a:chExt cx="5688632" cy="3286148"/>
            </a:xfrm>
          </p:grpSpPr>
          <p:graphicFrame>
            <p:nvGraphicFramePr>
              <p:cNvPr id="90" name="图表 2"/>
              <p:cNvGraphicFramePr/>
              <p:nvPr>
                <p:extLst>
                  <p:ext uri="{D42A27DB-BD31-4B8C-83A1-F6EECF244321}">
                    <p14:modId xmlns:p14="http://schemas.microsoft.com/office/powerpoint/2010/main" val="1112467064"/>
                  </p:ext>
                </p:extLst>
              </p:nvPr>
            </p:nvGraphicFramePr>
            <p:xfrm>
              <a:off x="1669450" y="1500180"/>
              <a:ext cx="5688632" cy="3286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1" name="文本框 4"/>
              <p:cNvSpPr txBox="1">
                <a:spLocks noChangeArrowheads="1"/>
              </p:cNvSpPr>
              <p:nvPr/>
            </p:nvSpPr>
            <p:spPr bwMode="auto">
              <a:xfrm>
                <a:off x="5290213" y="2079514"/>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南昌</a:t>
                </a:r>
              </a:p>
            </p:txBody>
          </p:sp>
          <p:sp>
            <p:nvSpPr>
              <p:cNvPr id="92" name="文本框 5"/>
              <p:cNvSpPr txBox="1">
                <a:spLocks noChangeArrowheads="1"/>
              </p:cNvSpPr>
              <p:nvPr/>
            </p:nvSpPr>
            <p:spPr bwMode="auto">
              <a:xfrm>
                <a:off x="5972119" y="2447816"/>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杭州</a:t>
                </a:r>
              </a:p>
            </p:txBody>
          </p:sp>
          <p:sp>
            <p:nvSpPr>
              <p:cNvPr id="93" name="文本框 6"/>
              <p:cNvSpPr txBox="1">
                <a:spLocks noChangeArrowheads="1"/>
              </p:cNvSpPr>
              <p:nvPr/>
            </p:nvSpPr>
            <p:spPr bwMode="auto">
              <a:xfrm>
                <a:off x="1932833" y="2436705"/>
                <a:ext cx="441220" cy="2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a:ln>
                      <a:noFill/>
                    </a:ln>
                    <a:solidFill>
                      <a:srgbClr val="282830"/>
                    </a:solidFill>
                    <a:effectLst/>
                    <a:uLnTx/>
                    <a:uFillTx/>
                    <a:latin typeface="微软雅黑" panose="020B0503020204020204" pitchFamily="34" charset="-122"/>
                    <a:ea typeface="微软雅黑" panose="020B0503020204020204" pitchFamily="34" charset="-122"/>
                  </a:rPr>
                  <a:t>重庆</a:t>
                </a:r>
              </a:p>
            </p:txBody>
          </p:sp>
          <p:sp>
            <p:nvSpPr>
              <p:cNvPr id="94" name="文本框 7"/>
              <p:cNvSpPr txBox="1">
                <a:spLocks noChangeArrowheads="1"/>
              </p:cNvSpPr>
              <p:nvPr/>
            </p:nvSpPr>
            <p:spPr bwMode="auto">
              <a:xfrm>
                <a:off x="4630536" y="3189185"/>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商丘</a:t>
                </a:r>
              </a:p>
            </p:txBody>
          </p:sp>
          <p:sp>
            <p:nvSpPr>
              <p:cNvPr id="95" name="文本框 8"/>
              <p:cNvSpPr txBox="1">
                <a:spLocks noChangeArrowheads="1"/>
              </p:cNvSpPr>
              <p:nvPr/>
            </p:nvSpPr>
            <p:spPr bwMode="auto">
              <a:xfrm>
                <a:off x="5298946" y="3567012"/>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晋城</a:t>
                </a:r>
              </a:p>
            </p:txBody>
          </p:sp>
          <p:sp>
            <p:nvSpPr>
              <p:cNvPr id="96" name="文本框 9"/>
              <p:cNvSpPr txBox="1">
                <a:spLocks noChangeArrowheads="1"/>
              </p:cNvSpPr>
              <p:nvPr/>
            </p:nvSpPr>
            <p:spPr bwMode="auto">
              <a:xfrm>
                <a:off x="3155599" y="1622745"/>
                <a:ext cx="719215" cy="424527"/>
              </a:xfrm>
              <a:prstGeom prst="rect">
                <a:avLst/>
              </a:prstGeom>
              <a:noFill/>
              <a:ln w="9525">
                <a:noFill/>
                <a:miter lim="800000"/>
                <a:headEnd/>
                <a:tailEnd/>
              </a:ln>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呼和</a:t>
                </a:r>
                <a:endParaRPr kumimoji="1" lang="en-US" altLang="zh-CN"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浩特</a:t>
                </a:r>
              </a:p>
            </p:txBody>
          </p:sp>
          <p:sp>
            <p:nvSpPr>
              <p:cNvPr id="97" name="文本框 10"/>
              <p:cNvSpPr txBox="1">
                <a:spLocks noChangeArrowheads="1"/>
              </p:cNvSpPr>
              <p:nvPr/>
            </p:nvSpPr>
            <p:spPr bwMode="auto">
              <a:xfrm>
                <a:off x="3951806" y="2809769"/>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桂林</a:t>
                </a:r>
              </a:p>
            </p:txBody>
          </p:sp>
          <p:sp>
            <p:nvSpPr>
              <p:cNvPr id="98" name="文本框 11"/>
              <p:cNvSpPr txBox="1">
                <a:spLocks noChangeArrowheads="1"/>
              </p:cNvSpPr>
              <p:nvPr/>
            </p:nvSpPr>
            <p:spPr bwMode="auto">
              <a:xfrm>
                <a:off x="6642152" y="3578117"/>
                <a:ext cx="441220" cy="2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a:ln>
                      <a:noFill/>
                    </a:ln>
                    <a:solidFill>
                      <a:srgbClr val="282830"/>
                    </a:solidFill>
                    <a:effectLst/>
                    <a:uLnTx/>
                    <a:uFillTx/>
                    <a:latin typeface="微软雅黑" panose="020B0503020204020204" pitchFamily="34" charset="-122"/>
                    <a:ea typeface="微软雅黑" panose="020B0503020204020204" pitchFamily="34" charset="-122"/>
                  </a:rPr>
                  <a:t>宁波</a:t>
                </a:r>
              </a:p>
            </p:txBody>
          </p:sp>
          <p:sp>
            <p:nvSpPr>
              <p:cNvPr id="99" name="文本框 12"/>
              <p:cNvSpPr txBox="1">
                <a:spLocks noChangeArrowheads="1"/>
              </p:cNvSpPr>
              <p:nvPr/>
            </p:nvSpPr>
            <p:spPr bwMode="auto">
              <a:xfrm>
                <a:off x="2617367" y="3555899"/>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西安</a:t>
                </a:r>
              </a:p>
            </p:txBody>
          </p:sp>
          <p:sp>
            <p:nvSpPr>
              <p:cNvPr id="100" name="文本框 13"/>
              <p:cNvSpPr txBox="1">
                <a:spLocks noChangeArrowheads="1"/>
              </p:cNvSpPr>
              <p:nvPr/>
            </p:nvSpPr>
            <p:spPr bwMode="auto">
              <a:xfrm>
                <a:off x="3281808" y="3911502"/>
                <a:ext cx="441220" cy="249722"/>
              </a:xfrm>
              <a:prstGeom prst="rect">
                <a:avLst/>
              </a:prstGeom>
              <a:noFill/>
              <a:ln w="9525">
                <a:noFill/>
                <a:miter lim="800000"/>
                <a:headEnd/>
                <a:tailEnd/>
              </a:ln>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泰安</a:t>
                </a:r>
              </a:p>
            </p:txBody>
          </p:sp>
          <p:sp>
            <p:nvSpPr>
              <p:cNvPr id="101" name="文本框 14"/>
              <p:cNvSpPr txBox="1">
                <a:spLocks noChangeArrowheads="1"/>
              </p:cNvSpPr>
              <p:nvPr/>
            </p:nvSpPr>
            <p:spPr bwMode="auto">
              <a:xfrm>
                <a:off x="4630790" y="2444642"/>
                <a:ext cx="441220" cy="2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a:ln>
                      <a:noFill/>
                    </a:ln>
                    <a:solidFill>
                      <a:srgbClr val="282830"/>
                    </a:solidFill>
                    <a:effectLst/>
                    <a:uLnTx/>
                    <a:uFillTx/>
                    <a:latin typeface="微软雅黑" panose="020B0503020204020204" pitchFamily="34" charset="-122"/>
                    <a:ea typeface="微软雅黑" panose="020B0503020204020204" pitchFamily="34" charset="-122"/>
                  </a:rPr>
                  <a:t>郑州</a:t>
                </a:r>
              </a:p>
            </p:txBody>
          </p:sp>
          <p:sp>
            <p:nvSpPr>
              <p:cNvPr id="102" name="文本框 15"/>
              <p:cNvSpPr txBox="1">
                <a:spLocks noChangeArrowheads="1"/>
              </p:cNvSpPr>
              <p:nvPr/>
            </p:nvSpPr>
            <p:spPr bwMode="auto">
              <a:xfrm>
                <a:off x="4622058" y="3935306"/>
                <a:ext cx="441220" cy="2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1400" i="0" u="none" strike="noStrike" kern="0" cap="none" spc="0" normalizeH="0" baseline="0" noProof="0">
                    <a:ln>
                      <a:noFill/>
                    </a:ln>
                    <a:solidFill>
                      <a:srgbClr val="282830"/>
                    </a:solidFill>
                    <a:effectLst/>
                    <a:uLnTx/>
                    <a:uFillTx/>
                    <a:latin typeface="微软雅黑" panose="020B0503020204020204" pitchFamily="34" charset="-122"/>
                    <a:ea typeface="微软雅黑" panose="020B0503020204020204" pitchFamily="34" charset="-122"/>
                  </a:rPr>
                  <a:t>东莞</a:t>
                </a:r>
              </a:p>
            </p:txBody>
          </p:sp>
          <p:sp>
            <p:nvSpPr>
              <p:cNvPr id="103" name="六边形 102"/>
              <p:cNvSpPr/>
              <p:nvPr/>
            </p:nvSpPr>
            <p:spPr>
              <a:xfrm>
                <a:off x="6516615" y="2643188"/>
                <a:ext cx="792248" cy="674692"/>
              </a:xfrm>
              <a:prstGeom prst="hexagon">
                <a:avLst>
                  <a:gd name="adj" fmla="val 25000"/>
                  <a:gd name="vf" fmla="val 115470"/>
                </a:avLst>
              </a:prstGeom>
              <a:solidFill>
                <a:srgbClr val="818185"/>
              </a:solidFill>
              <a:ln w="9525" cap="flat" cmpd="sng" algn="ctr">
                <a:noFill/>
                <a:prstDash val="solid"/>
              </a:ln>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i="0" u="none" strike="noStrike" kern="0" cap="none" spc="0" normalizeH="0" baseline="0" noProof="0">
                    <a:ln>
                      <a:noFill/>
                    </a:ln>
                    <a:solidFill>
                      <a:srgbClr val="282830"/>
                    </a:solidFill>
                    <a:effectLst/>
                    <a:uLnTx/>
                    <a:uFillTx/>
                    <a:latin typeface="微软雅黑" panose="020B0503020204020204" pitchFamily="34" charset="-122"/>
                    <a:ea typeface="微软雅黑" panose="020B0503020204020204" pitchFamily="34" charset="-122"/>
                  </a:rPr>
                  <a:t>南宁</a:t>
                </a:r>
              </a:p>
            </p:txBody>
          </p:sp>
          <p:sp>
            <p:nvSpPr>
              <p:cNvPr id="104" name="六边形 103"/>
              <p:cNvSpPr/>
              <p:nvPr/>
            </p:nvSpPr>
            <p:spPr>
              <a:xfrm>
                <a:off x="6516615" y="1924045"/>
                <a:ext cx="784310" cy="673105"/>
              </a:xfrm>
              <a:prstGeom prst="hexagon">
                <a:avLst>
                  <a:gd name="adj" fmla="val 25000"/>
                  <a:gd name="vf" fmla="val 115470"/>
                </a:avLst>
              </a:prstGeom>
              <a:solidFill>
                <a:schemeClr val="bg1">
                  <a:lumMod val="85000"/>
                  <a:alpha val="50000"/>
                </a:scheme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i="0" u="none" strike="noStrike" kern="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rPr>
                  <a:t>太原</a:t>
                </a:r>
              </a:p>
            </p:txBody>
          </p:sp>
        </p:grpSp>
      </p:grpSp>
    </p:spTree>
    <p:extLst>
      <p:ext uri="{BB962C8B-B14F-4D97-AF65-F5344CB8AC3E}">
        <p14:creationId xmlns:p14="http://schemas.microsoft.com/office/powerpoint/2010/main" val="33218312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服务类目</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Service category</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96439" y="412750"/>
              <a:ext cx="64686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10</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277173" y="461057"/>
            <a:ext cx="8297925" cy="462011"/>
            <a:chOff x="1388562" y="1548642"/>
            <a:chExt cx="8297925" cy="462011"/>
          </a:xfrm>
        </p:grpSpPr>
        <p:grpSp>
          <p:nvGrpSpPr>
            <p:cNvPr id="4" name="组合 3"/>
            <p:cNvGrpSpPr/>
            <p:nvPr/>
          </p:nvGrpSpPr>
          <p:grpSpPr>
            <a:xfrm>
              <a:off x="1388562" y="1548642"/>
              <a:ext cx="8297925" cy="462011"/>
              <a:chOff x="1296283" y="1548642"/>
              <a:chExt cx="8297925" cy="462011"/>
            </a:xfrm>
          </p:grpSpPr>
          <p:sp>
            <p:nvSpPr>
              <p:cNvPr id="25" name="矩形 24"/>
              <p:cNvSpPr/>
              <p:nvPr/>
            </p:nvSpPr>
            <p:spPr bwMode="auto">
              <a:xfrm>
                <a:off x="1296283" y="1550669"/>
                <a:ext cx="2206711" cy="459984"/>
              </a:xfrm>
              <a:prstGeom prst="rect">
                <a:avLst/>
              </a:prstGeom>
              <a:solidFill>
                <a:srgbClr val="F7B902"/>
              </a:solidFill>
              <a:ln>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5" name="TextBox 17"/>
              <p:cNvSpPr txBox="1">
                <a:spLocks noChangeArrowheads="1"/>
              </p:cNvSpPr>
              <p:nvPr/>
            </p:nvSpPr>
            <p:spPr bwMode="auto">
              <a:xfrm>
                <a:off x="3610959" y="1548642"/>
                <a:ext cx="59832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窗饰、晾衣架、门窗（部分城市）、净水器</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bwMode="auto">
              <a:xfrm>
                <a:off x="1348968" y="2001089"/>
                <a:ext cx="7862142" cy="0"/>
              </a:xfrm>
              <a:prstGeom prst="line">
                <a:avLst/>
              </a:prstGeom>
              <a:ln w="31750">
                <a:solidFill>
                  <a:srgbClr val="F7B902"/>
                </a:solidFill>
              </a:ln>
            </p:spPr>
            <p:style>
              <a:lnRef idx="1">
                <a:schemeClr val="accent1"/>
              </a:lnRef>
              <a:fillRef idx="0">
                <a:schemeClr val="accent1"/>
              </a:fillRef>
              <a:effectRef idx="0">
                <a:schemeClr val="accent1"/>
              </a:effectRef>
              <a:fontRef idx="minor">
                <a:schemeClr val="tx1"/>
              </a:fontRef>
            </p:style>
          </p:cxnSp>
        </p:grpSp>
        <p:sp>
          <p:nvSpPr>
            <p:cNvPr id="23" name="TextBox 16"/>
            <p:cNvSpPr txBox="1">
              <a:spLocks noChangeArrowheads="1"/>
            </p:cNvSpPr>
            <p:nvPr/>
          </p:nvSpPr>
          <p:spPr bwMode="auto">
            <a:xfrm>
              <a:off x="1404406" y="1578145"/>
              <a:ext cx="21824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rgbClr val="282830"/>
                  </a:solidFill>
                  <a:latin typeface="微软雅黑" panose="020B0503020204020204" pitchFamily="34" charset="-122"/>
                  <a:ea typeface="微软雅黑" panose="020B0503020204020204" pitchFamily="34" charset="-122"/>
                </a:rPr>
                <a:t>目前已开通类目</a:t>
              </a:r>
              <a:endParaRPr lang="en-US" altLang="zh-CN" sz="2000" b="1" dirty="0">
                <a:solidFill>
                  <a:srgbClr val="28283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77786" y="1616561"/>
            <a:ext cx="11091300" cy="2001462"/>
            <a:chOff x="577786" y="1616561"/>
            <a:chExt cx="11091300" cy="2001462"/>
          </a:xfrm>
        </p:grpSpPr>
        <p:sp>
          <p:nvSpPr>
            <p:cNvPr id="28" name="TextBox 4"/>
            <p:cNvSpPr txBox="1">
              <a:spLocks noChangeArrowheads="1"/>
            </p:cNvSpPr>
            <p:nvPr/>
          </p:nvSpPr>
          <p:spPr bwMode="auto">
            <a:xfrm>
              <a:off x="1072162" y="2294584"/>
              <a:ext cx="1059692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200000"/>
                </a:lnSpc>
              </a:pPr>
              <a:r>
                <a:rPr kumimoji="0" lang="zh-CN" altLang="en-US" sz="2000" dirty="0">
                  <a:solidFill>
                    <a:schemeClr val="bg1">
                      <a:lumMod val="95000"/>
                    </a:schemeClr>
                  </a:solidFill>
                  <a:latin typeface="微软雅黑" panose="020B0503020204020204" pitchFamily="34" charset="-122"/>
                  <a:ea typeface="微软雅黑" panose="020B0503020204020204" pitchFamily="34" charset="-122"/>
                </a:rPr>
                <a:t>窗饰、灯饰、晾衣架、卫浴、地板、墙纸、家具、门窗、橱柜、衣柜、电工、背景墙、水暖、五金挂件、吊顶、智能家居、家居饰品、监控安防、油漆涂料</a:t>
              </a:r>
              <a:r>
                <a:rPr kumimoji="0" lang="en-US" altLang="zh-CN" sz="2000" dirty="0">
                  <a:solidFill>
                    <a:schemeClr val="bg1">
                      <a:lumMod val="95000"/>
                    </a:schemeClr>
                  </a:solidFill>
                  <a:latin typeface="微软雅黑" panose="020B0503020204020204" pitchFamily="34" charset="-122"/>
                  <a:ea typeface="微软雅黑" panose="020B0503020204020204" pitchFamily="34" charset="-122"/>
                </a:rPr>
                <a:t>……</a:t>
              </a:r>
              <a:endParaRPr kumimoji="0"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77786" y="1616561"/>
              <a:ext cx="4688601" cy="535853"/>
              <a:chOff x="1416686" y="1885009"/>
              <a:chExt cx="4688601" cy="535853"/>
            </a:xfrm>
          </p:grpSpPr>
          <p:sp>
            <p:nvSpPr>
              <p:cNvPr id="7" name="梯形 6"/>
              <p:cNvSpPr/>
              <p:nvPr/>
            </p:nvSpPr>
            <p:spPr>
              <a:xfrm>
                <a:off x="1602830" y="1967431"/>
                <a:ext cx="1916087" cy="389720"/>
              </a:xfrm>
              <a:prstGeom prst="trapezoid">
                <a:avLst>
                  <a:gd name="adj" fmla="val 52983"/>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TextBox 11"/>
              <p:cNvSpPr txBox="1">
                <a:spLocks noChangeArrowheads="1"/>
              </p:cNvSpPr>
              <p:nvPr/>
            </p:nvSpPr>
            <p:spPr bwMode="auto">
              <a:xfrm>
                <a:off x="2059934" y="1961269"/>
                <a:ext cx="14589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zh-CN" altLang="en-US" sz="2000" dirty="0">
                    <a:latin typeface="微软雅黑" panose="020B0503020204020204" pitchFamily="34" charset="-122"/>
                    <a:ea typeface="微软雅黑" panose="020B0503020204020204" pitchFamily="34" charset="-122"/>
                  </a:rPr>
                  <a:t>家居建材</a:t>
                </a:r>
              </a:p>
            </p:txBody>
          </p:sp>
          <p:grpSp>
            <p:nvGrpSpPr>
              <p:cNvPr id="30" name="组合 29"/>
              <p:cNvGrpSpPr/>
              <p:nvPr/>
            </p:nvGrpSpPr>
            <p:grpSpPr>
              <a:xfrm>
                <a:off x="1416686" y="1885009"/>
                <a:ext cx="616261" cy="535853"/>
                <a:chOff x="7950841" y="1394227"/>
                <a:chExt cx="616261" cy="535853"/>
              </a:xfrm>
            </p:grpSpPr>
            <p:sp>
              <p:nvSpPr>
                <p:cNvPr id="41" name="椭圆 40"/>
                <p:cNvSpPr/>
                <p:nvPr/>
              </p:nvSpPr>
              <p:spPr>
                <a:xfrm>
                  <a:off x="7950841" y="1394227"/>
                  <a:ext cx="535853" cy="535853"/>
                </a:xfrm>
                <a:prstGeom prst="ellipse">
                  <a:avLst/>
                </a:prstGeom>
                <a:solidFill>
                  <a:srgbClr val="F7B902"/>
                </a:solidFill>
                <a:ln>
                  <a:solidFill>
                    <a:srgbClr val="28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82830"/>
                    </a:solidFill>
                    <a:latin typeface="微软雅黑" panose="020B0503020204020204" pitchFamily="34" charset="-122"/>
                    <a:ea typeface="微软雅黑" panose="020B0503020204020204" pitchFamily="34" charset="-122"/>
                  </a:endParaRPr>
                </a:p>
              </p:txBody>
            </p:sp>
            <p:sp>
              <p:nvSpPr>
                <p:cNvPr id="40" name="矩形 39"/>
                <p:cNvSpPr/>
                <p:nvPr/>
              </p:nvSpPr>
              <p:spPr>
                <a:xfrm>
                  <a:off x="8026462" y="1451637"/>
                  <a:ext cx="540640" cy="461665"/>
                </a:xfrm>
                <a:prstGeom prst="rect">
                  <a:avLst/>
                </a:prstGeom>
              </p:spPr>
              <p:txBody>
                <a:bodyPr wrap="square">
                  <a:spAutoFit/>
                </a:bodyPr>
                <a:lstStyle/>
                <a:p>
                  <a:r>
                    <a:rPr lang="en-US" altLang="zh-CN" sz="2400" dirty="0">
                      <a:solidFill>
                        <a:srgbClr val="282830"/>
                      </a:solidFill>
                      <a:latin typeface="微软雅黑" panose="020B0503020204020204" pitchFamily="34" charset="-122"/>
                      <a:ea typeface="微软雅黑" panose="020B0503020204020204" pitchFamily="34" charset="-122"/>
                    </a:rPr>
                    <a:t>1</a:t>
                  </a:r>
                  <a:endParaRPr lang="zh-CN" altLang="en-US" sz="2400" dirty="0">
                    <a:solidFill>
                      <a:srgbClr val="282830"/>
                    </a:solidFill>
                    <a:latin typeface="微软雅黑" panose="020B0503020204020204" pitchFamily="34" charset="-122"/>
                    <a:ea typeface="微软雅黑" panose="020B0503020204020204" pitchFamily="34" charset="-122"/>
                  </a:endParaRPr>
                </a:p>
              </p:txBody>
            </p:sp>
          </p:grpSp>
          <p:sp>
            <p:nvSpPr>
              <p:cNvPr id="43" name="TextBox 11"/>
              <p:cNvSpPr txBox="1">
                <a:spLocks noChangeArrowheads="1"/>
              </p:cNvSpPr>
              <p:nvPr/>
            </p:nvSpPr>
            <p:spPr bwMode="auto">
              <a:xfrm>
                <a:off x="3518917" y="2026674"/>
                <a:ext cx="2586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400" dirty="0">
                    <a:solidFill>
                      <a:schemeClr val="bg1">
                        <a:lumMod val="65000"/>
                      </a:schemeClr>
                    </a:solidFill>
                    <a:latin typeface="微软雅黑" panose="020B0503020204020204" pitchFamily="34" charset="-122"/>
                    <a:ea typeface="微软雅黑" panose="020B0503020204020204" pitchFamily="34" charset="-122"/>
                  </a:rPr>
                  <a:t>Home building materials</a:t>
                </a:r>
                <a:endParaRPr kumimoji="0"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577786" y="4292649"/>
            <a:ext cx="10948687" cy="2191786"/>
            <a:chOff x="577786" y="4292649"/>
            <a:chExt cx="10948687" cy="2191786"/>
          </a:xfrm>
        </p:grpSpPr>
        <p:sp>
          <p:nvSpPr>
            <p:cNvPr id="29" name="TextBox 5"/>
            <p:cNvSpPr txBox="1">
              <a:spLocks noChangeArrowheads="1"/>
            </p:cNvSpPr>
            <p:nvPr/>
          </p:nvSpPr>
          <p:spPr bwMode="auto">
            <a:xfrm>
              <a:off x="1243597" y="4945552"/>
              <a:ext cx="1028287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200000"/>
                </a:lnSpc>
              </a:pPr>
              <a:r>
                <a:rPr kumimoji="0" lang="zh-CN" altLang="en-US" sz="2000" dirty="0">
                  <a:solidFill>
                    <a:schemeClr val="bg1">
                      <a:lumMod val="95000"/>
                    </a:schemeClr>
                  </a:solidFill>
                  <a:latin typeface="微软雅黑" panose="020B0503020204020204" pitchFamily="34" charset="-122"/>
                  <a:ea typeface="微软雅黑" panose="020B0503020204020204" pitchFamily="34" charset="-122"/>
                </a:rPr>
                <a:t>空调、洗衣机、电视、油烟机、燃气灶、消毒柜、厨电套装、热水器、排气扇、洗碗机、家庭影院</a:t>
              </a:r>
              <a:r>
                <a:rPr kumimoji="0" lang="en-US" altLang="zh-CN" sz="2000" dirty="0">
                  <a:solidFill>
                    <a:schemeClr val="bg1">
                      <a:lumMod val="95000"/>
                    </a:schemeClr>
                  </a:solidFill>
                  <a:latin typeface="微软雅黑" panose="020B0503020204020204" pitchFamily="34" charset="-122"/>
                  <a:ea typeface="微软雅黑" panose="020B0503020204020204" pitchFamily="34" charset="-122"/>
                </a:rPr>
                <a:t>……</a:t>
              </a:r>
              <a:endParaRPr kumimoji="0" lang="zh-CN" altLang="en-US" sz="2000" dirty="0">
                <a:solidFill>
                  <a:schemeClr val="bg1">
                    <a:lumMod val="95000"/>
                  </a:schemeClr>
                </a:solidFill>
                <a:latin typeface="微软雅黑" panose="020B0503020204020204" pitchFamily="34" charset="-122"/>
                <a:ea typeface="微软雅黑" panose="020B0503020204020204" pitchFamily="34" charset="-122"/>
              </a:endParaRPr>
            </a:p>
            <a:p>
              <a:endParaRPr kumimoji="0"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577786" y="4292649"/>
              <a:ext cx="4975725" cy="535853"/>
              <a:chOff x="1416686" y="1885009"/>
              <a:chExt cx="4975725" cy="535853"/>
            </a:xfrm>
          </p:grpSpPr>
          <p:sp>
            <p:nvSpPr>
              <p:cNvPr id="45" name="梯形 44"/>
              <p:cNvSpPr/>
              <p:nvPr/>
            </p:nvSpPr>
            <p:spPr>
              <a:xfrm>
                <a:off x="1602830" y="1967431"/>
                <a:ext cx="1916087" cy="389720"/>
              </a:xfrm>
              <a:prstGeom prst="trapezoid">
                <a:avLst>
                  <a:gd name="adj" fmla="val 52983"/>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11"/>
              <p:cNvSpPr txBox="1">
                <a:spLocks noChangeArrowheads="1"/>
              </p:cNvSpPr>
              <p:nvPr/>
            </p:nvSpPr>
            <p:spPr bwMode="auto">
              <a:xfrm>
                <a:off x="2017989" y="1961269"/>
                <a:ext cx="12788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zh-CN" altLang="en-US" sz="2000" dirty="0">
                    <a:latin typeface="微软雅黑" panose="020B0503020204020204" pitchFamily="34" charset="-122"/>
                    <a:ea typeface="微软雅黑" panose="020B0503020204020204" pitchFamily="34" charset="-122"/>
                  </a:rPr>
                  <a:t>家    电</a:t>
                </a:r>
              </a:p>
            </p:txBody>
          </p:sp>
          <p:grpSp>
            <p:nvGrpSpPr>
              <p:cNvPr id="47" name="组合 46"/>
              <p:cNvGrpSpPr/>
              <p:nvPr/>
            </p:nvGrpSpPr>
            <p:grpSpPr>
              <a:xfrm>
                <a:off x="1416686" y="1885009"/>
                <a:ext cx="616261" cy="535853"/>
                <a:chOff x="7950841" y="1394227"/>
                <a:chExt cx="616261" cy="535853"/>
              </a:xfrm>
            </p:grpSpPr>
            <p:sp>
              <p:nvSpPr>
                <p:cNvPr id="49" name="椭圆 48"/>
                <p:cNvSpPr/>
                <p:nvPr/>
              </p:nvSpPr>
              <p:spPr>
                <a:xfrm>
                  <a:off x="7950841" y="1394227"/>
                  <a:ext cx="535853" cy="535853"/>
                </a:xfrm>
                <a:prstGeom prst="ellipse">
                  <a:avLst/>
                </a:prstGeom>
                <a:solidFill>
                  <a:srgbClr val="F7B902"/>
                </a:solidFill>
                <a:ln>
                  <a:solidFill>
                    <a:srgbClr val="28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82830"/>
                    </a:solidFill>
                    <a:latin typeface="微软雅黑" panose="020B0503020204020204" pitchFamily="34" charset="-122"/>
                    <a:ea typeface="微软雅黑" panose="020B0503020204020204" pitchFamily="34" charset="-122"/>
                  </a:endParaRPr>
                </a:p>
              </p:txBody>
            </p:sp>
            <p:sp>
              <p:nvSpPr>
                <p:cNvPr id="50" name="矩形 49"/>
                <p:cNvSpPr/>
                <p:nvPr/>
              </p:nvSpPr>
              <p:spPr>
                <a:xfrm>
                  <a:off x="8026462" y="1451637"/>
                  <a:ext cx="540640" cy="461665"/>
                </a:xfrm>
                <a:prstGeom prst="rect">
                  <a:avLst/>
                </a:prstGeom>
              </p:spPr>
              <p:txBody>
                <a:bodyPr wrap="square">
                  <a:spAutoFit/>
                </a:bodyPr>
                <a:lstStyle/>
                <a:p>
                  <a:r>
                    <a:rPr lang="en-US" altLang="zh-CN" sz="2400" dirty="0">
                      <a:solidFill>
                        <a:srgbClr val="282830"/>
                      </a:solidFill>
                      <a:latin typeface="微软雅黑" panose="020B0503020204020204" pitchFamily="34" charset="-122"/>
                      <a:ea typeface="微软雅黑" panose="020B0503020204020204" pitchFamily="34" charset="-122"/>
                    </a:rPr>
                    <a:t>2</a:t>
                  </a:r>
                  <a:endParaRPr lang="zh-CN" altLang="en-US" sz="2400" dirty="0">
                    <a:solidFill>
                      <a:srgbClr val="282830"/>
                    </a:solidFill>
                    <a:latin typeface="微软雅黑" panose="020B0503020204020204" pitchFamily="34" charset="-122"/>
                    <a:ea typeface="微软雅黑" panose="020B0503020204020204" pitchFamily="34" charset="-122"/>
                  </a:endParaRPr>
                </a:p>
              </p:txBody>
            </p:sp>
          </p:grpSp>
          <p:sp>
            <p:nvSpPr>
              <p:cNvPr id="48" name="TextBox 11"/>
              <p:cNvSpPr txBox="1">
                <a:spLocks noChangeArrowheads="1"/>
              </p:cNvSpPr>
              <p:nvPr/>
            </p:nvSpPr>
            <p:spPr bwMode="auto">
              <a:xfrm>
                <a:off x="3518916" y="2026674"/>
                <a:ext cx="28734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400" dirty="0">
                    <a:solidFill>
                      <a:schemeClr val="bg1">
                        <a:lumMod val="65000"/>
                      </a:schemeClr>
                    </a:solidFill>
                    <a:latin typeface="微软雅黑" panose="020B0503020204020204" pitchFamily="34" charset="-122"/>
                    <a:ea typeface="微软雅黑" panose="020B0503020204020204" pitchFamily="34" charset="-122"/>
                  </a:rPr>
                  <a:t>household electrical appliances</a:t>
                </a:r>
                <a:endParaRPr kumimoji="0"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3295660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现在的咋装</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Our present situation</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48813" y="412750"/>
              <a:ext cx="770869"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057366" y="754900"/>
            <a:ext cx="1310396" cy="974609"/>
            <a:chOff x="2988510" y="1327472"/>
            <a:chExt cx="1310396" cy="974609"/>
          </a:xfrm>
        </p:grpSpPr>
        <p:sp>
          <p:nvSpPr>
            <p:cNvPr id="70" name="TextBox 22"/>
            <p:cNvSpPr txBox="1"/>
            <p:nvPr/>
          </p:nvSpPr>
          <p:spPr>
            <a:xfrm>
              <a:off x="3432582" y="2006615"/>
              <a:ext cx="866324" cy="295466"/>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师傅日活</a:t>
              </a:r>
            </a:p>
          </p:txBody>
        </p:sp>
        <p:sp>
          <p:nvSpPr>
            <p:cNvPr id="2" name="矩形 1"/>
            <p:cNvSpPr/>
            <p:nvPr/>
          </p:nvSpPr>
          <p:spPr>
            <a:xfrm>
              <a:off x="2988510" y="1327472"/>
              <a:ext cx="129394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46%</a:t>
              </a:r>
              <a:endParaRPr lang="en-US" altLang="zh-CN" sz="40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2121330" y="4816687"/>
            <a:ext cx="1307774" cy="995045"/>
            <a:chOff x="2438682" y="1325502"/>
            <a:chExt cx="1307774" cy="995045"/>
          </a:xfrm>
        </p:grpSpPr>
        <p:sp>
          <p:nvSpPr>
            <p:cNvPr id="80" name="TextBox 22"/>
            <p:cNvSpPr txBox="1"/>
            <p:nvPr/>
          </p:nvSpPr>
          <p:spPr>
            <a:xfrm>
              <a:off x="2740162" y="2006615"/>
              <a:ext cx="1006294" cy="313932"/>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商家月复购</a:t>
              </a:r>
            </a:p>
          </p:txBody>
        </p:sp>
        <p:sp>
          <p:nvSpPr>
            <p:cNvPr id="81" name="矩形 80"/>
            <p:cNvSpPr/>
            <p:nvPr/>
          </p:nvSpPr>
          <p:spPr>
            <a:xfrm>
              <a:off x="2438682" y="1325502"/>
              <a:ext cx="129394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62%</a:t>
              </a:r>
            </a:p>
          </p:txBody>
        </p:sp>
      </p:grpSp>
      <p:grpSp>
        <p:nvGrpSpPr>
          <p:cNvPr id="7" name="组合 6"/>
          <p:cNvGrpSpPr/>
          <p:nvPr/>
        </p:nvGrpSpPr>
        <p:grpSpPr>
          <a:xfrm>
            <a:off x="2232158" y="1055837"/>
            <a:ext cx="8453414" cy="5632597"/>
            <a:chOff x="2232158" y="1055837"/>
            <a:chExt cx="8453414" cy="5632597"/>
          </a:xfrm>
        </p:grpSpPr>
        <p:sp>
          <p:nvSpPr>
            <p:cNvPr id="33" name="Freeform 20"/>
            <p:cNvSpPr>
              <a:spLocks/>
            </p:cNvSpPr>
            <p:nvPr/>
          </p:nvSpPr>
          <p:spPr bwMode="auto">
            <a:xfrm>
              <a:off x="6790205" y="4807923"/>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p:cNvGrpSpPr/>
            <p:nvPr/>
          </p:nvGrpSpPr>
          <p:grpSpPr>
            <a:xfrm>
              <a:off x="2232158" y="1055837"/>
              <a:ext cx="8453414" cy="5632597"/>
              <a:chOff x="2232158" y="1055837"/>
              <a:chExt cx="8453414" cy="5632597"/>
            </a:xfrm>
          </p:grpSpPr>
          <p:sp>
            <p:nvSpPr>
              <p:cNvPr id="32" name="Freeform 19"/>
              <p:cNvSpPr>
                <a:spLocks/>
              </p:cNvSpPr>
              <p:nvPr/>
            </p:nvSpPr>
            <p:spPr bwMode="auto">
              <a:xfrm>
                <a:off x="3733565" y="4745775"/>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4" name="Freeform 21"/>
              <p:cNvSpPr>
                <a:spLocks/>
              </p:cNvSpPr>
              <p:nvPr/>
            </p:nvSpPr>
            <p:spPr bwMode="auto">
              <a:xfrm>
                <a:off x="7537091" y="2197629"/>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2"/>
              <p:cNvSpPr>
                <a:spLocks/>
              </p:cNvSpPr>
              <p:nvPr/>
            </p:nvSpPr>
            <p:spPr bwMode="auto">
              <a:xfrm>
                <a:off x="4998370" y="2528050"/>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4"/>
              <p:cNvSpPr>
                <a:spLocks/>
              </p:cNvSpPr>
              <p:nvPr/>
            </p:nvSpPr>
            <p:spPr bwMode="auto">
              <a:xfrm>
                <a:off x="4413976" y="13508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5"/>
              <p:cNvSpPr>
                <a:spLocks/>
              </p:cNvSpPr>
              <p:nvPr/>
            </p:nvSpPr>
            <p:spPr bwMode="auto">
              <a:xfrm>
                <a:off x="2311033" y="3398099"/>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6"/>
              <p:cNvSpPr>
                <a:spLocks/>
              </p:cNvSpPr>
              <p:nvPr/>
            </p:nvSpPr>
            <p:spPr bwMode="auto">
              <a:xfrm>
                <a:off x="5737339" y="2516429"/>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7"/>
              <p:cNvSpPr>
                <a:spLocks/>
              </p:cNvSpPr>
              <p:nvPr/>
            </p:nvSpPr>
            <p:spPr bwMode="auto">
              <a:xfrm>
                <a:off x="6202454" y="1111082"/>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61" name="椭圆 60"/>
              <p:cNvSpPr/>
              <p:nvPr/>
            </p:nvSpPr>
            <p:spPr>
              <a:xfrm>
                <a:off x="3407526" y="4697661"/>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232158" y="3147368"/>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921739" y="1911317"/>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65" name="椭圆 64"/>
              <p:cNvSpPr/>
              <p:nvPr/>
            </p:nvSpPr>
            <p:spPr>
              <a:xfrm>
                <a:off x="4322815" y="1163759"/>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700977" y="1055837"/>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8312562" y="4469127"/>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82" name="椭圆 81"/>
              <p:cNvSpPr/>
              <p:nvPr/>
            </p:nvSpPr>
            <p:spPr>
              <a:xfrm>
                <a:off x="4724313" y="2468331"/>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449954" y="4065383"/>
                <a:ext cx="287385" cy="832772"/>
              </a:xfrm>
              <a:prstGeom prst="rect">
                <a:avLst/>
              </a:pr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nvGrpSpPr>
              <p:cNvPr id="5" name="组合 4"/>
              <p:cNvGrpSpPr/>
              <p:nvPr/>
            </p:nvGrpSpPr>
            <p:grpSpPr>
              <a:xfrm>
                <a:off x="7198984" y="3492772"/>
                <a:ext cx="3486588" cy="1765264"/>
                <a:chOff x="6722734" y="3492772"/>
                <a:chExt cx="3486588" cy="1765264"/>
              </a:xfrm>
            </p:grpSpPr>
            <p:sp>
              <p:nvSpPr>
                <p:cNvPr id="36" name="Freeform 23"/>
                <p:cNvSpPr>
                  <a:spLocks/>
                </p:cNvSpPr>
                <p:nvPr/>
              </p:nvSpPr>
              <p:spPr bwMode="auto">
                <a:xfrm>
                  <a:off x="6722734" y="3600059"/>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矩形 82"/>
                <p:cNvSpPr/>
                <p:nvPr/>
              </p:nvSpPr>
              <p:spPr>
                <a:xfrm rot="5400000">
                  <a:off x="9017189" y="2968819"/>
                  <a:ext cx="248043" cy="1510527"/>
                </a:xfrm>
                <a:prstGeom prst="rect">
                  <a:avLst/>
                </a:pr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63" name="椭圆 62"/>
                <p:cNvSpPr/>
                <p:nvPr/>
              </p:nvSpPr>
              <p:spPr>
                <a:xfrm>
                  <a:off x="9780294" y="3492772"/>
                  <a:ext cx="429028" cy="429028"/>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grpSp>
          <p:sp>
            <p:nvSpPr>
              <p:cNvPr id="84" name="矩形 83"/>
              <p:cNvSpPr/>
              <p:nvPr/>
            </p:nvSpPr>
            <p:spPr>
              <a:xfrm rot="5400000">
                <a:off x="6497990" y="4983476"/>
                <a:ext cx="283648" cy="832772"/>
              </a:xfrm>
              <a:prstGeom prst="rect">
                <a:avLst/>
              </a:pr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5" name="矩形 84"/>
              <p:cNvSpPr/>
              <p:nvPr/>
            </p:nvSpPr>
            <p:spPr>
              <a:xfrm rot="5400000">
                <a:off x="6776636" y="2132844"/>
                <a:ext cx="207246" cy="1313663"/>
              </a:xfrm>
              <a:prstGeom prst="rect">
                <a:avLst/>
              </a:pr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6" name="矩形 85"/>
              <p:cNvSpPr/>
              <p:nvPr/>
            </p:nvSpPr>
            <p:spPr>
              <a:xfrm rot="5400000">
                <a:off x="4442215" y="3031531"/>
                <a:ext cx="254208" cy="1910361"/>
              </a:xfrm>
              <a:prstGeom prst="rect">
                <a:avLst/>
              </a:prstGeom>
              <a:solidFill>
                <a:srgbClr val="F7B90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grpSp>
        <p:nvGrpSpPr>
          <p:cNvPr id="91" name="组合 90"/>
          <p:cNvGrpSpPr/>
          <p:nvPr/>
        </p:nvGrpSpPr>
        <p:grpSpPr>
          <a:xfrm>
            <a:off x="3382349" y="2221311"/>
            <a:ext cx="1319921" cy="946034"/>
            <a:chOff x="2978985" y="1356047"/>
            <a:chExt cx="1319921" cy="946034"/>
          </a:xfrm>
        </p:grpSpPr>
        <p:sp>
          <p:nvSpPr>
            <p:cNvPr id="92" name="TextBox 22"/>
            <p:cNvSpPr txBox="1"/>
            <p:nvPr/>
          </p:nvSpPr>
          <p:spPr>
            <a:xfrm>
              <a:off x="3432582" y="2006615"/>
              <a:ext cx="866324" cy="295466"/>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师傅月活</a:t>
              </a:r>
            </a:p>
          </p:txBody>
        </p:sp>
        <p:sp>
          <p:nvSpPr>
            <p:cNvPr id="93" name="矩形 92"/>
            <p:cNvSpPr/>
            <p:nvPr/>
          </p:nvSpPr>
          <p:spPr>
            <a:xfrm>
              <a:off x="2978985" y="1356047"/>
              <a:ext cx="129394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29%</a:t>
              </a:r>
              <a:endParaRPr lang="en-US" altLang="zh-CN" sz="40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784030" y="3131498"/>
            <a:ext cx="1293944" cy="1011404"/>
            <a:chOff x="3198043" y="1213893"/>
            <a:chExt cx="1293944" cy="1011404"/>
          </a:xfrm>
        </p:grpSpPr>
        <p:sp>
          <p:nvSpPr>
            <p:cNvPr id="95" name="TextBox 22"/>
            <p:cNvSpPr txBox="1"/>
            <p:nvPr/>
          </p:nvSpPr>
          <p:spPr>
            <a:xfrm>
              <a:off x="3508681" y="1911365"/>
              <a:ext cx="952150" cy="313932"/>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商家日复购</a:t>
              </a:r>
            </a:p>
          </p:txBody>
        </p:sp>
        <p:sp>
          <p:nvSpPr>
            <p:cNvPr id="96" name="矩形 95"/>
            <p:cNvSpPr/>
            <p:nvPr/>
          </p:nvSpPr>
          <p:spPr>
            <a:xfrm>
              <a:off x="3198043" y="1213893"/>
              <a:ext cx="129394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45%</a:t>
              </a:r>
            </a:p>
          </p:txBody>
        </p:sp>
      </p:grpSp>
      <p:grpSp>
        <p:nvGrpSpPr>
          <p:cNvPr id="101" name="组合 100"/>
          <p:cNvGrpSpPr/>
          <p:nvPr/>
        </p:nvGrpSpPr>
        <p:grpSpPr>
          <a:xfrm>
            <a:off x="6393503" y="191324"/>
            <a:ext cx="1838965" cy="936509"/>
            <a:chOff x="3188535" y="1365572"/>
            <a:chExt cx="1838965" cy="936509"/>
          </a:xfrm>
        </p:grpSpPr>
        <p:sp>
          <p:nvSpPr>
            <p:cNvPr id="102" name="TextBox 22"/>
            <p:cNvSpPr txBox="1"/>
            <p:nvPr/>
          </p:nvSpPr>
          <p:spPr>
            <a:xfrm>
              <a:off x="4127907" y="2006615"/>
              <a:ext cx="866324" cy="295466"/>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月订单量</a:t>
              </a:r>
            </a:p>
          </p:txBody>
        </p:sp>
        <p:sp>
          <p:nvSpPr>
            <p:cNvPr id="103" name="矩形 102"/>
            <p:cNvSpPr/>
            <p:nvPr/>
          </p:nvSpPr>
          <p:spPr>
            <a:xfrm>
              <a:off x="3188535" y="1365572"/>
              <a:ext cx="1838965"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8000+</a:t>
              </a:r>
            </a:p>
          </p:txBody>
        </p:sp>
      </p:grpSp>
      <p:grpSp>
        <p:nvGrpSpPr>
          <p:cNvPr id="104" name="组合 103"/>
          <p:cNvGrpSpPr/>
          <p:nvPr/>
        </p:nvGrpSpPr>
        <p:grpSpPr>
          <a:xfrm>
            <a:off x="9271772" y="1051513"/>
            <a:ext cx="1293944" cy="1002600"/>
            <a:chOff x="3026610" y="1317947"/>
            <a:chExt cx="1293944" cy="1002600"/>
          </a:xfrm>
        </p:grpSpPr>
        <p:sp>
          <p:nvSpPr>
            <p:cNvPr id="105" name="TextBox 22"/>
            <p:cNvSpPr txBox="1"/>
            <p:nvPr/>
          </p:nvSpPr>
          <p:spPr>
            <a:xfrm>
              <a:off x="3335107" y="2006615"/>
              <a:ext cx="982849" cy="313932"/>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订单完成率</a:t>
              </a:r>
            </a:p>
          </p:txBody>
        </p:sp>
        <p:sp>
          <p:nvSpPr>
            <p:cNvPr id="106" name="矩形 105"/>
            <p:cNvSpPr/>
            <p:nvPr/>
          </p:nvSpPr>
          <p:spPr>
            <a:xfrm>
              <a:off x="3026610" y="1317947"/>
              <a:ext cx="129394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88%</a:t>
              </a:r>
            </a:p>
          </p:txBody>
        </p:sp>
      </p:grpSp>
      <p:grpSp>
        <p:nvGrpSpPr>
          <p:cNvPr id="107" name="组合 106"/>
          <p:cNvGrpSpPr/>
          <p:nvPr/>
        </p:nvGrpSpPr>
        <p:grpSpPr>
          <a:xfrm>
            <a:off x="10171220" y="2642426"/>
            <a:ext cx="1624721" cy="974288"/>
            <a:chOff x="3074235" y="1327472"/>
            <a:chExt cx="1624721" cy="974288"/>
          </a:xfrm>
        </p:grpSpPr>
        <p:sp>
          <p:nvSpPr>
            <p:cNvPr id="108" name="TextBox 22"/>
            <p:cNvSpPr txBox="1"/>
            <p:nvPr/>
          </p:nvSpPr>
          <p:spPr>
            <a:xfrm>
              <a:off x="3716107" y="2006615"/>
              <a:ext cx="982849" cy="295145"/>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城市覆盖</a:t>
              </a:r>
            </a:p>
          </p:txBody>
        </p:sp>
        <p:sp>
          <p:nvSpPr>
            <p:cNvPr id="109" name="矩形 108"/>
            <p:cNvSpPr/>
            <p:nvPr/>
          </p:nvSpPr>
          <p:spPr>
            <a:xfrm>
              <a:off x="3074235" y="1327472"/>
              <a:ext cx="1523174"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200+</a:t>
              </a:r>
            </a:p>
          </p:txBody>
        </p:sp>
      </p:grpSp>
      <p:grpSp>
        <p:nvGrpSpPr>
          <p:cNvPr id="110" name="组合 109"/>
          <p:cNvGrpSpPr/>
          <p:nvPr/>
        </p:nvGrpSpPr>
        <p:grpSpPr>
          <a:xfrm>
            <a:off x="8789582" y="4525245"/>
            <a:ext cx="1958096" cy="983813"/>
            <a:chOff x="2617035" y="1098872"/>
            <a:chExt cx="1958096" cy="983813"/>
          </a:xfrm>
        </p:grpSpPr>
        <p:sp>
          <p:nvSpPr>
            <p:cNvPr id="111" name="TextBox 22"/>
            <p:cNvSpPr txBox="1"/>
            <p:nvPr/>
          </p:nvSpPr>
          <p:spPr>
            <a:xfrm>
              <a:off x="3592282" y="1787540"/>
              <a:ext cx="982849" cy="295145"/>
            </a:xfrm>
            <a:prstGeom prst="rect">
              <a:avLst/>
            </a:prstGeom>
            <a:noFill/>
          </p:spPr>
          <p:txBody>
            <a:bodyPr wrap="square" rtlCol="0">
              <a:spAutoFit/>
            </a:bodyPr>
            <a:lstStyle/>
            <a:p>
              <a:pPr lvl="0">
                <a:lnSpc>
                  <a:spcPct val="120000"/>
                </a:lnSpc>
                <a:spcAft>
                  <a:spcPct val="40000"/>
                </a:spcAft>
                <a:buClr>
                  <a:srgbClr val="292929"/>
                </a:buCl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实名师傅</a:t>
              </a:r>
            </a:p>
          </p:txBody>
        </p:sp>
        <p:sp>
          <p:nvSpPr>
            <p:cNvPr id="112" name="矩形 111"/>
            <p:cNvSpPr/>
            <p:nvPr/>
          </p:nvSpPr>
          <p:spPr>
            <a:xfrm>
              <a:off x="2617035" y="1098872"/>
              <a:ext cx="1838965" cy="768415"/>
            </a:xfrm>
            <a:prstGeom prst="rect">
              <a:avLst/>
            </a:prstGeom>
          </p:spPr>
          <p:txBody>
            <a:bodyPr wrap="none">
              <a:spAutoFit/>
            </a:bodyPr>
            <a:lstStyle/>
            <a:p>
              <a:pPr>
                <a:lnSpc>
                  <a:spcPct val="120000"/>
                </a:lnSpc>
                <a:spcAft>
                  <a:spcPct val="40000"/>
                </a:spcAft>
                <a:buClr>
                  <a:srgbClr val="292929"/>
                </a:buClr>
              </a:pPr>
              <a:r>
                <a:rPr lang="en-US" altLang="zh-CN" sz="4000" b="1" dirty="0">
                  <a:solidFill>
                    <a:schemeClr val="bg1">
                      <a:lumMod val="95000"/>
                    </a:schemeClr>
                  </a:solidFill>
                  <a:latin typeface="微软雅黑" panose="020B0503020204020204" pitchFamily="34" charset="-122"/>
                  <a:ea typeface="微软雅黑" panose="020B0503020204020204" pitchFamily="34" charset="-122"/>
                </a:rPr>
                <a:t>7000+</a:t>
              </a:r>
            </a:p>
          </p:txBody>
        </p:sp>
      </p:grpSp>
    </p:spTree>
    <p:extLst>
      <p:ext uri="{BB962C8B-B14F-4D97-AF65-F5344CB8AC3E}">
        <p14:creationId xmlns:p14="http://schemas.microsoft.com/office/powerpoint/2010/main" val="28220048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500"/>
                                        <p:tgtEl>
                                          <p:spTgt spid="11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未来展望</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Future  prospects</a:t>
              </a: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77389" y="412750"/>
              <a:ext cx="702104"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23861" y="0"/>
            <a:ext cx="11404191" cy="6686550"/>
            <a:chOff x="423861" y="0"/>
            <a:chExt cx="11404191" cy="6686550"/>
          </a:xfrm>
        </p:grpSpPr>
        <p:pic>
          <p:nvPicPr>
            <p:cNvPr id="34" name="Picture 2" descr="F:\任务\201605\0507\新建文件夹\形状-6-副本-3.png"/>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23861" y="1724014"/>
              <a:ext cx="11404191" cy="277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808068" y="0"/>
              <a:ext cx="10441291" cy="6686550"/>
              <a:chOff x="808068" y="0"/>
              <a:chExt cx="10441291" cy="6686550"/>
            </a:xfrm>
          </p:grpSpPr>
          <p:sp>
            <p:nvSpPr>
              <p:cNvPr id="35" name="TextBox 4"/>
              <p:cNvSpPr txBox="1">
                <a:spLocks noChangeArrowheads="1"/>
              </p:cNvSpPr>
              <p:nvPr/>
            </p:nvSpPr>
            <p:spPr bwMode="auto">
              <a:xfrm>
                <a:off x="1704584" y="2651205"/>
                <a:ext cx="1311059" cy="3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2016</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年</a:t>
                </a:r>
                <a:r>
                  <a:rPr kumimoji="0" lang="zh-CN" altLang="zh-CN" sz="1200" dirty="0">
                    <a:solidFill>
                      <a:schemeClr val="bg1">
                        <a:lumMod val="95000"/>
                      </a:schemeClr>
                    </a:solidFill>
                    <a:latin typeface="微软雅黑" panose="020B0503020204020204" pitchFamily="34" charset="-122"/>
                    <a:ea typeface="微软雅黑" panose="020B0503020204020204" pitchFamily="34" charset="-122"/>
                  </a:rPr>
                  <a:t>1</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月</a:t>
                </a:r>
              </a:p>
            </p:txBody>
          </p:sp>
          <p:sp>
            <p:nvSpPr>
              <p:cNvPr id="36" name="TextBox 5"/>
              <p:cNvSpPr txBox="1">
                <a:spLocks noChangeArrowheads="1"/>
              </p:cNvSpPr>
              <p:nvPr/>
            </p:nvSpPr>
            <p:spPr bwMode="auto">
              <a:xfrm>
                <a:off x="4255727" y="2144253"/>
                <a:ext cx="1197897" cy="3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2017</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年</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3</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月</a:t>
                </a:r>
              </a:p>
            </p:txBody>
          </p:sp>
          <p:sp>
            <p:nvSpPr>
              <p:cNvPr id="37" name="TextBox 6"/>
              <p:cNvSpPr txBox="1">
                <a:spLocks noChangeArrowheads="1"/>
              </p:cNvSpPr>
              <p:nvPr/>
            </p:nvSpPr>
            <p:spPr bwMode="auto">
              <a:xfrm>
                <a:off x="6917054" y="1786746"/>
                <a:ext cx="1197897" cy="3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2017</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年</a:t>
                </a:r>
                <a:r>
                  <a:rPr kumimoji="0" lang="zh-CN" altLang="zh-CN" sz="1200" dirty="0">
                    <a:solidFill>
                      <a:schemeClr val="bg1">
                        <a:lumMod val="95000"/>
                      </a:schemeClr>
                    </a:solidFill>
                    <a:latin typeface="微软雅黑" panose="020B0503020204020204" pitchFamily="34" charset="-122"/>
                    <a:ea typeface="微软雅黑" panose="020B0503020204020204" pitchFamily="34" charset="-122"/>
                  </a:rPr>
                  <a:t>6</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月</a:t>
                </a:r>
              </a:p>
            </p:txBody>
          </p:sp>
          <p:sp>
            <p:nvSpPr>
              <p:cNvPr id="38" name="TextBox 7"/>
              <p:cNvSpPr txBox="1">
                <a:spLocks noChangeArrowheads="1"/>
              </p:cNvSpPr>
              <p:nvPr/>
            </p:nvSpPr>
            <p:spPr bwMode="auto">
              <a:xfrm>
                <a:off x="9510566" y="1368471"/>
                <a:ext cx="1197897" cy="3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200">
                    <a:solidFill>
                      <a:schemeClr val="bg1">
                        <a:lumMod val="95000"/>
                      </a:schemeClr>
                    </a:solidFill>
                    <a:latin typeface="微软雅黑" panose="020B0503020204020204" pitchFamily="34" charset="-122"/>
                    <a:ea typeface="微软雅黑" panose="020B0503020204020204" pitchFamily="34" charset="-122"/>
                  </a:rPr>
                  <a:t>2017</a:t>
                </a:r>
                <a:r>
                  <a:rPr kumimoji="0" lang="zh-CN" altLang="en-US" sz="1200">
                    <a:solidFill>
                      <a:schemeClr val="bg1">
                        <a:lumMod val="95000"/>
                      </a:schemeClr>
                    </a:solidFill>
                    <a:latin typeface="微软雅黑" panose="020B0503020204020204" pitchFamily="34" charset="-122"/>
                    <a:ea typeface="微软雅黑" panose="020B0503020204020204" pitchFamily="34" charset="-122"/>
                  </a:rPr>
                  <a:t>年</a:t>
                </a:r>
                <a:r>
                  <a:rPr kumimoji="0" lang="zh-CN" altLang="zh-CN" sz="1200">
                    <a:solidFill>
                      <a:schemeClr val="bg1">
                        <a:lumMod val="95000"/>
                      </a:schemeClr>
                    </a:solidFill>
                    <a:latin typeface="微软雅黑" panose="020B0503020204020204" pitchFamily="34" charset="-122"/>
                    <a:ea typeface="微软雅黑" panose="020B0503020204020204" pitchFamily="34" charset="-122"/>
                  </a:rPr>
                  <a:t>9</a:t>
                </a:r>
                <a:r>
                  <a:rPr kumimoji="0" lang="zh-CN" altLang="en-US" sz="1200">
                    <a:solidFill>
                      <a:schemeClr val="bg1">
                        <a:lumMod val="95000"/>
                      </a:schemeClr>
                    </a:solidFill>
                    <a:latin typeface="微软雅黑" panose="020B0503020204020204" pitchFamily="34" charset="-122"/>
                    <a:ea typeface="微软雅黑" panose="020B0503020204020204" pitchFamily="34" charset="-122"/>
                  </a:rPr>
                  <a:t>月</a:t>
                </a:r>
              </a:p>
            </p:txBody>
          </p:sp>
          <p:sp>
            <p:nvSpPr>
              <p:cNvPr id="59" name="TextBox 8"/>
              <p:cNvSpPr txBox="1">
                <a:spLocks noChangeArrowheads="1"/>
              </p:cNvSpPr>
              <p:nvPr/>
            </p:nvSpPr>
            <p:spPr bwMode="auto">
              <a:xfrm>
                <a:off x="808068" y="4724393"/>
                <a:ext cx="2650084"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覆盖全国</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20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个一二线城市</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月交易量</a:t>
                </a:r>
                <a:r>
                  <a:rPr kumimoji="0" lang="zh-CN" altLang="zh-CN" sz="1600" dirty="0">
                    <a:solidFill>
                      <a:schemeClr val="bg1">
                        <a:lumMod val="95000"/>
                      </a:schemeClr>
                    </a:solidFill>
                    <a:latin typeface="微软雅黑" panose="020B0503020204020204" pitchFamily="34" charset="-122"/>
                    <a:ea typeface="微软雅黑" panose="020B0503020204020204" pitchFamily="34" charset="-122"/>
                  </a:rPr>
                  <a:t>3</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0000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单</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师傅注册达</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10000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人</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商家注册达</a:t>
                </a:r>
                <a:r>
                  <a:rPr kumimoji="0" lang="zh-CN" altLang="zh-CN" sz="1600" dirty="0">
                    <a:solidFill>
                      <a:schemeClr val="bg1">
                        <a:lumMod val="95000"/>
                      </a:schemeClr>
                    </a:solidFill>
                    <a:latin typeface="微软雅黑" panose="020B0503020204020204" pitchFamily="34" charset="-122"/>
                    <a:ea typeface="微软雅黑" panose="020B0503020204020204" pitchFamily="34" charset="-122"/>
                  </a:rPr>
                  <a:t>3</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000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家</a:t>
                </a:r>
              </a:p>
            </p:txBody>
          </p:sp>
          <p:sp>
            <p:nvSpPr>
              <p:cNvPr id="60" name="矩形 59"/>
              <p:cNvSpPr/>
              <p:nvPr/>
            </p:nvSpPr>
            <p:spPr bwMode="auto">
              <a:xfrm>
                <a:off x="894395" y="4933593"/>
                <a:ext cx="88643" cy="85584"/>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61" name="TextBox 10"/>
              <p:cNvSpPr txBox="1">
                <a:spLocks noChangeArrowheads="1"/>
              </p:cNvSpPr>
              <p:nvPr/>
            </p:nvSpPr>
            <p:spPr bwMode="auto">
              <a:xfrm>
                <a:off x="3857494" y="4724393"/>
                <a:ext cx="2069797"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覆盖全国</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23</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个省</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月交易量</a:t>
                </a:r>
                <a:r>
                  <a:rPr kumimoji="0" lang="zh-CN" altLang="zh-CN" sz="1600">
                    <a:solidFill>
                      <a:schemeClr val="bg1">
                        <a:lumMod val="95000"/>
                      </a:schemeClr>
                    </a:solidFill>
                    <a:latin typeface="微软雅黑" panose="020B0503020204020204" pitchFamily="34" charset="-122"/>
                    <a:ea typeface="微软雅黑" panose="020B0503020204020204" pitchFamily="34" charset="-122"/>
                  </a:rPr>
                  <a:t>5</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0000</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单</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师傅注册达</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2</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万人</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商家注册达</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5000</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家</a:t>
                </a:r>
              </a:p>
            </p:txBody>
          </p:sp>
          <p:sp>
            <p:nvSpPr>
              <p:cNvPr id="62" name="矩形 61"/>
              <p:cNvSpPr/>
              <p:nvPr/>
            </p:nvSpPr>
            <p:spPr bwMode="auto">
              <a:xfrm>
                <a:off x="3956709" y="4933593"/>
                <a:ext cx="88643" cy="88641"/>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63" name="TextBox 12"/>
              <p:cNvSpPr txBox="1">
                <a:spLocks noChangeArrowheads="1"/>
              </p:cNvSpPr>
              <p:nvPr/>
            </p:nvSpPr>
            <p:spPr bwMode="auto">
              <a:xfrm>
                <a:off x="6410113" y="4724393"/>
                <a:ext cx="2105063"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覆盖全国</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500+</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地区</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月交易量</a:t>
                </a:r>
                <a:r>
                  <a:rPr kumimoji="0" lang="zh-CN" altLang="zh-CN" sz="1600">
                    <a:solidFill>
                      <a:schemeClr val="bg1">
                        <a:lumMod val="95000"/>
                      </a:schemeClr>
                    </a:solidFill>
                    <a:latin typeface="微软雅黑" panose="020B0503020204020204" pitchFamily="34" charset="-122"/>
                    <a:ea typeface="微软雅黑" panose="020B0503020204020204" pitchFamily="34" charset="-122"/>
                  </a:rPr>
                  <a:t>2</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00000</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单</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师傅注册达</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5</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万人</a:t>
                </a:r>
              </a:p>
              <a:p>
                <a:pPr marL="171450" indent="-171450" eaLnBrk="1" hangingPunct="1">
                  <a:lnSpc>
                    <a:spcPct val="150000"/>
                  </a:lnSpc>
                  <a:spcBef>
                    <a:spcPts val="200"/>
                  </a:spcBef>
                  <a:buFont typeface="Arial" panose="020B0604020202020204" pitchFamily="34" charset="0"/>
                  <a:buChar char="•"/>
                </a:pP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商家注册达</a:t>
                </a:r>
                <a:r>
                  <a:rPr kumimoji="0" lang="en-US" altLang="zh-CN" sz="1600">
                    <a:solidFill>
                      <a:schemeClr val="bg1">
                        <a:lumMod val="95000"/>
                      </a:schemeClr>
                    </a:solidFill>
                    <a:latin typeface="微软雅黑" panose="020B0503020204020204" pitchFamily="34" charset="-122"/>
                    <a:ea typeface="微软雅黑" panose="020B0503020204020204" pitchFamily="34" charset="-122"/>
                  </a:rPr>
                  <a:t>2</a:t>
                </a:r>
                <a:r>
                  <a:rPr kumimoji="0" lang="zh-CN" altLang="en-US" sz="1600">
                    <a:solidFill>
                      <a:schemeClr val="bg1">
                        <a:lumMod val="95000"/>
                      </a:schemeClr>
                    </a:solidFill>
                    <a:latin typeface="微软雅黑" panose="020B0503020204020204" pitchFamily="34" charset="-122"/>
                    <a:ea typeface="微软雅黑" panose="020B0503020204020204" pitchFamily="34" charset="-122"/>
                  </a:rPr>
                  <a:t>万家</a:t>
                </a:r>
              </a:p>
            </p:txBody>
          </p:sp>
          <p:sp>
            <p:nvSpPr>
              <p:cNvPr id="64" name="矩形 63"/>
              <p:cNvSpPr/>
              <p:nvPr/>
            </p:nvSpPr>
            <p:spPr bwMode="auto">
              <a:xfrm>
                <a:off x="6499960" y="4933593"/>
                <a:ext cx="88643" cy="88641"/>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14"/>
              <p:cNvSpPr txBox="1">
                <a:spLocks noChangeArrowheads="1"/>
              </p:cNvSpPr>
              <p:nvPr/>
            </p:nvSpPr>
            <p:spPr bwMode="auto">
              <a:xfrm>
                <a:off x="9027276" y="4724393"/>
                <a:ext cx="2222083"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覆盖全国</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1000+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地区</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日均达到</a:t>
                </a:r>
                <a:r>
                  <a:rPr kumimoji="0" lang="zh-CN" altLang="zh-CN" sz="1600" dirty="0">
                    <a:solidFill>
                      <a:schemeClr val="bg1">
                        <a:lumMod val="95000"/>
                      </a:schemeClr>
                    </a:solidFill>
                    <a:latin typeface="微软雅黑" panose="020B0503020204020204" pitchFamily="34" charset="-122"/>
                    <a:ea typeface="微软雅黑" panose="020B0503020204020204" pitchFamily="34" charset="-122"/>
                  </a:rPr>
                  <a:t>5</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00000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单</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师傅注册达</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10</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万人</a:t>
                </a:r>
              </a:p>
              <a:p>
                <a:pPr marL="171450" indent="-171450" eaLnBrk="1" hangingPunct="1">
                  <a:lnSpc>
                    <a:spcPct val="150000"/>
                  </a:lnSpc>
                  <a:spcBef>
                    <a:spcPts val="200"/>
                  </a:spcBef>
                  <a:buFont typeface="Arial" panose="020B0604020202020204" pitchFamily="34" charset="0"/>
                  <a:buChar char="•"/>
                </a:pP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商家注册达</a:t>
                </a:r>
                <a:r>
                  <a:rPr kumimoji="0" lang="en-US" altLang="zh-CN" sz="1600" dirty="0">
                    <a:solidFill>
                      <a:schemeClr val="bg1">
                        <a:lumMod val="95000"/>
                      </a:schemeClr>
                    </a:solidFill>
                    <a:latin typeface="微软雅黑" panose="020B0503020204020204" pitchFamily="34" charset="-122"/>
                    <a:ea typeface="微软雅黑" panose="020B0503020204020204" pitchFamily="34" charset="-122"/>
                  </a:rPr>
                  <a:t>5</a:t>
                </a:r>
                <a:r>
                  <a:rPr kumimoji="0" lang="zh-CN" altLang="en-US" sz="1600" dirty="0">
                    <a:solidFill>
                      <a:schemeClr val="bg1">
                        <a:lumMod val="95000"/>
                      </a:schemeClr>
                    </a:solidFill>
                    <a:latin typeface="微软雅黑" panose="020B0503020204020204" pitchFamily="34" charset="-122"/>
                    <a:ea typeface="微软雅黑" panose="020B0503020204020204" pitchFamily="34" charset="-122"/>
                  </a:rPr>
                  <a:t>万家</a:t>
                </a:r>
              </a:p>
            </p:txBody>
          </p:sp>
          <p:sp>
            <p:nvSpPr>
              <p:cNvPr id="66" name="矩形 65"/>
              <p:cNvSpPr/>
              <p:nvPr/>
            </p:nvSpPr>
            <p:spPr bwMode="auto">
              <a:xfrm>
                <a:off x="9117123" y="4933593"/>
                <a:ext cx="88643" cy="88641"/>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68" name="文本框 1"/>
              <p:cNvSpPr txBox="1">
                <a:spLocks noChangeArrowheads="1"/>
              </p:cNvSpPr>
              <p:nvPr/>
            </p:nvSpPr>
            <p:spPr bwMode="auto">
              <a:xfrm>
                <a:off x="1439769" y="3933938"/>
                <a:ext cx="1579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rgbClr val="282830"/>
                    </a:solidFill>
                    <a:latin typeface="微软雅黑" panose="020B0503020204020204" pitchFamily="34" charset="-122"/>
                    <a:ea typeface="微软雅黑" panose="020B0503020204020204" pitchFamily="34" charset="-122"/>
                  </a:rPr>
                  <a:t>月交易额：</a:t>
                </a:r>
                <a:r>
                  <a:rPr lang="zh-CN" altLang="zh-CN" sz="1400" dirty="0">
                    <a:solidFill>
                      <a:srgbClr val="282830"/>
                    </a:solidFill>
                    <a:latin typeface="微软雅黑" panose="020B0503020204020204" pitchFamily="34" charset="-122"/>
                    <a:ea typeface="微软雅黑" panose="020B0503020204020204" pitchFamily="34" charset="-122"/>
                  </a:rPr>
                  <a:t>3</a:t>
                </a:r>
                <a:r>
                  <a:rPr lang="en-US" altLang="zh-CN" sz="1400" dirty="0">
                    <a:solidFill>
                      <a:srgbClr val="282830"/>
                    </a:solidFill>
                    <a:latin typeface="微软雅黑" panose="020B0503020204020204" pitchFamily="34" charset="-122"/>
                    <a:ea typeface="微软雅黑" panose="020B0503020204020204" pitchFamily="34" charset="-122"/>
                  </a:rPr>
                  <a:t>00</a:t>
                </a:r>
                <a:r>
                  <a:rPr lang="zh-CN" altLang="en-US" sz="1400" dirty="0">
                    <a:solidFill>
                      <a:srgbClr val="282830"/>
                    </a:solidFill>
                    <a:latin typeface="微软雅黑" panose="020B0503020204020204" pitchFamily="34" charset="-122"/>
                    <a:ea typeface="微软雅黑" panose="020B0503020204020204" pitchFamily="34" charset="-122"/>
                  </a:rPr>
                  <a:t>万</a:t>
                </a:r>
              </a:p>
            </p:txBody>
          </p:sp>
          <p:sp>
            <p:nvSpPr>
              <p:cNvPr id="69" name="矩形 2"/>
              <p:cNvSpPr>
                <a:spLocks noChangeArrowheads="1"/>
              </p:cNvSpPr>
              <p:nvPr/>
            </p:nvSpPr>
            <p:spPr bwMode="auto">
              <a:xfrm>
                <a:off x="4007887" y="3933938"/>
                <a:ext cx="1579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rgbClr val="282830"/>
                    </a:solidFill>
                    <a:latin typeface="微软雅黑" panose="020B0503020204020204" pitchFamily="34" charset="-122"/>
                    <a:ea typeface="微软雅黑" panose="020B0503020204020204" pitchFamily="34" charset="-122"/>
                  </a:rPr>
                  <a:t>月交易额：</a:t>
                </a:r>
                <a:r>
                  <a:rPr lang="en-US" altLang="zh-CN" sz="1400" dirty="0">
                    <a:solidFill>
                      <a:srgbClr val="282830"/>
                    </a:solidFill>
                    <a:latin typeface="微软雅黑" panose="020B0503020204020204" pitchFamily="34" charset="-122"/>
                    <a:ea typeface="微软雅黑" panose="020B0503020204020204" pitchFamily="34" charset="-122"/>
                  </a:rPr>
                  <a:t>500</a:t>
                </a:r>
                <a:r>
                  <a:rPr lang="zh-CN" altLang="en-US" sz="1400" dirty="0">
                    <a:solidFill>
                      <a:srgbClr val="282830"/>
                    </a:solidFill>
                    <a:latin typeface="微软雅黑" panose="020B0503020204020204" pitchFamily="34" charset="-122"/>
                    <a:ea typeface="微软雅黑" panose="020B0503020204020204" pitchFamily="34" charset="-122"/>
                  </a:rPr>
                  <a:t>万</a:t>
                </a:r>
              </a:p>
            </p:txBody>
          </p:sp>
          <p:sp>
            <p:nvSpPr>
              <p:cNvPr id="70" name="矩形 3"/>
              <p:cNvSpPr>
                <a:spLocks noChangeArrowheads="1"/>
              </p:cNvSpPr>
              <p:nvPr/>
            </p:nvSpPr>
            <p:spPr bwMode="auto">
              <a:xfrm>
                <a:off x="6537548" y="3933938"/>
                <a:ext cx="16850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rgbClr val="282830"/>
                    </a:solidFill>
                    <a:latin typeface="微软雅黑" panose="020B0503020204020204" pitchFamily="34" charset="-122"/>
                    <a:ea typeface="微软雅黑" panose="020B0503020204020204" pitchFamily="34" charset="-122"/>
                  </a:rPr>
                  <a:t>月交易额：</a:t>
                </a:r>
                <a:r>
                  <a:rPr lang="zh-CN" altLang="zh-CN" sz="1400" dirty="0">
                    <a:solidFill>
                      <a:srgbClr val="282830"/>
                    </a:solidFill>
                    <a:latin typeface="微软雅黑" panose="020B0503020204020204" pitchFamily="34" charset="-122"/>
                    <a:ea typeface="微软雅黑" panose="020B0503020204020204" pitchFamily="34" charset="-122"/>
                  </a:rPr>
                  <a:t>2</a:t>
                </a:r>
                <a:r>
                  <a:rPr lang="en-US" altLang="zh-CN" sz="1400" dirty="0">
                    <a:solidFill>
                      <a:srgbClr val="282830"/>
                    </a:solidFill>
                    <a:latin typeface="微软雅黑" panose="020B0503020204020204" pitchFamily="34" charset="-122"/>
                    <a:ea typeface="微软雅黑" panose="020B0503020204020204" pitchFamily="34" charset="-122"/>
                  </a:rPr>
                  <a:t>000</a:t>
                </a:r>
                <a:r>
                  <a:rPr lang="zh-CN" altLang="en-US" sz="1400" dirty="0">
                    <a:solidFill>
                      <a:srgbClr val="282830"/>
                    </a:solidFill>
                    <a:latin typeface="微软雅黑" panose="020B0503020204020204" pitchFamily="34" charset="-122"/>
                    <a:ea typeface="微软雅黑" panose="020B0503020204020204" pitchFamily="34" charset="-122"/>
                  </a:rPr>
                  <a:t>万</a:t>
                </a:r>
              </a:p>
            </p:txBody>
          </p:sp>
          <p:sp>
            <p:nvSpPr>
              <p:cNvPr id="76" name="矩形 4"/>
              <p:cNvSpPr>
                <a:spLocks noChangeArrowheads="1"/>
              </p:cNvSpPr>
              <p:nvPr/>
            </p:nvSpPr>
            <p:spPr bwMode="auto">
              <a:xfrm>
                <a:off x="9184567" y="3933938"/>
                <a:ext cx="16850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rgbClr val="282830"/>
                    </a:solidFill>
                    <a:latin typeface="微软雅黑" panose="020B0503020204020204" pitchFamily="34" charset="-122"/>
                    <a:ea typeface="微软雅黑" panose="020B0503020204020204" pitchFamily="34" charset="-122"/>
                  </a:rPr>
                  <a:t>月交易额：</a:t>
                </a:r>
                <a:r>
                  <a:rPr lang="zh-CN" altLang="zh-CN" sz="1400" dirty="0">
                    <a:solidFill>
                      <a:srgbClr val="282830"/>
                    </a:solidFill>
                    <a:latin typeface="微软雅黑" panose="020B0503020204020204" pitchFamily="34" charset="-122"/>
                    <a:ea typeface="微软雅黑" panose="020B0503020204020204" pitchFamily="34" charset="-122"/>
                  </a:rPr>
                  <a:t>5</a:t>
                </a:r>
                <a:r>
                  <a:rPr lang="en-US" altLang="zh-CN" sz="1400" dirty="0">
                    <a:solidFill>
                      <a:srgbClr val="282830"/>
                    </a:solidFill>
                    <a:latin typeface="微软雅黑" panose="020B0503020204020204" pitchFamily="34" charset="-122"/>
                    <a:ea typeface="微软雅黑" panose="020B0503020204020204" pitchFamily="34" charset="-122"/>
                  </a:rPr>
                  <a:t>000</a:t>
                </a:r>
                <a:r>
                  <a:rPr lang="zh-CN" altLang="en-US" sz="1400" dirty="0">
                    <a:solidFill>
                      <a:srgbClr val="282830"/>
                    </a:solidFill>
                    <a:latin typeface="微软雅黑" panose="020B0503020204020204" pitchFamily="34" charset="-122"/>
                    <a:ea typeface="微软雅黑" panose="020B0503020204020204" pitchFamily="34" charset="-122"/>
                  </a:rPr>
                  <a:t>万</a:t>
                </a:r>
              </a:p>
            </p:txBody>
          </p:sp>
          <p:cxnSp>
            <p:nvCxnSpPr>
              <p:cNvPr id="26" name="直接连接符 25"/>
              <p:cNvCxnSpPr/>
              <p:nvPr/>
            </p:nvCxnSpPr>
            <p:spPr>
              <a:xfrm flipH="1">
                <a:off x="3527318" y="0"/>
                <a:ext cx="3466" cy="668655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128490" y="0"/>
                <a:ext cx="3466" cy="668655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696630" y="0"/>
                <a:ext cx="3466" cy="668655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554005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未来展望</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Future prospects</a:t>
              </a: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105964" y="412750"/>
              <a:ext cx="633712"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163906" y="1434752"/>
            <a:ext cx="4737399" cy="3984405"/>
            <a:chOff x="7163906" y="1434752"/>
            <a:chExt cx="4737399" cy="3984405"/>
          </a:xfrm>
        </p:grpSpPr>
        <p:grpSp>
          <p:nvGrpSpPr>
            <p:cNvPr id="2" name="组合 1"/>
            <p:cNvGrpSpPr/>
            <p:nvPr/>
          </p:nvGrpSpPr>
          <p:grpSpPr>
            <a:xfrm>
              <a:off x="8933227" y="4911326"/>
              <a:ext cx="1587853" cy="507831"/>
              <a:chOff x="7939801" y="3524167"/>
              <a:chExt cx="1587853" cy="507831"/>
            </a:xfrm>
          </p:grpSpPr>
          <p:sp>
            <p:nvSpPr>
              <p:cNvPr id="26" name="矩形 25"/>
              <p:cNvSpPr/>
              <p:nvPr/>
            </p:nvSpPr>
            <p:spPr bwMode="auto">
              <a:xfrm>
                <a:off x="7939801" y="3571792"/>
                <a:ext cx="1583284" cy="425074"/>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文本框 5"/>
              <p:cNvSpPr txBox="1">
                <a:spLocks noChangeArrowheads="1"/>
              </p:cNvSpPr>
              <p:nvPr/>
            </p:nvSpPr>
            <p:spPr bwMode="auto">
              <a:xfrm>
                <a:off x="7957994" y="3524167"/>
                <a:ext cx="15696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zh-CN" altLang="en-US" sz="1800" dirty="0">
                    <a:solidFill>
                      <a:srgbClr val="282830"/>
                    </a:solidFill>
                    <a:latin typeface="微软雅黑" panose="020B0503020204020204" pitchFamily="34" charset="-122"/>
                    <a:ea typeface="微软雅黑" panose="020B0503020204020204" pitchFamily="34" charset="-122"/>
                  </a:rPr>
                  <a:t>目前融资需求</a:t>
                </a:r>
              </a:p>
            </p:txBody>
          </p:sp>
        </p:grpSp>
        <p:graphicFrame>
          <p:nvGraphicFramePr>
            <p:cNvPr id="27" name="图表 2"/>
            <p:cNvGraphicFramePr>
              <a:graphicFrameLocks/>
            </p:cNvGraphicFramePr>
            <p:nvPr>
              <p:extLst>
                <p:ext uri="{D42A27DB-BD31-4B8C-83A1-F6EECF244321}">
                  <p14:modId xmlns:p14="http://schemas.microsoft.com/office/powerpoint/2010/main" val="3419242862"/>
                </p:ext>
              </p:extLst>
            </p:nvPr>
          </p:nvGraphicFramePr>
          <p:xfrm>
            <a:off x="7163906" y="1434752"/>
            <a:ext cx="4737399" cy="3928579"/>
          </p:xfrm>
          <a:graphic>
            <a:graphicData uri="http://schemas.openxmlformats.org/presentationml/2006/ole">
              <mc:AlternateContent xmlns:mc="http://schemas.openxmlformats.org/markup-compatibility/2006">
                <mc:Choice xmlns:v="urn:schemas-microsoft-com:vml" Requires="v">
                  <p:oleObj spid="_x0000_s1072" name="图表" r:id="rId3" imgW="2822693" imgH="2395936" progId="Excel.Chart.8">
                    <p:embed/>
                  </p:oleObj>
                </mc:Choice>
                <mc:Fallback>
                  <p:oleObj name="图表" r:id="rId3" imgW="2822693" imgH="2395936" progId="Excel.Chart.8">
                    <p:embed/>
                    <p:pic>
                      <p:nvPicPr>
                        <p:cNvPr id="33795" name="图表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906" y="1434752"/>
                          <a:ext cx="4737399" cy="3928579"/>
                        </a:xfrm>
                        <a:prstGeom prst="rect">
                          <a:avLst/>
                        </a:prstGeom>
                        <a:noFill/>
                        <a:ln>
                          <a:noFill/>
                        </a:ln>
                        <a:extLst/>
                      </p:spPr>
                    </p:pic>
                  </p:oleObj>
                </mc:Fallback>
              </mc:AlternateContent>
            </a:graphicData>
          </a:graphic>
        </p:graphicFrame>
        <p:sp>
          <p:nvSpPr>
            <p:cNvPr id="51" name="文本框 5"/>
            <p:cNvSpPr txBox="1">
              <a:spLocks noChangeArrowheads="1"/>
            </p:cNvSpPr>
            <p:nvPr/>
          </p:nvSpPr>
          <p:spPr bwMode="auto">
            <a:xfrm>
              <a:off x="8625974" y="3431704"/>
              <a:ext cx="54213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en-US" altLang="zh-CN" sz="1800" b="1" dirty="0">
                  <a:solidFill>
                    <a:srgbClr val="282830"/>
                  </a:solidFill>
                  <a:latin typeface="微软雅黑" panose="020B0503020204020204" pitchFamily="34" charset="-122"/>
                  <a:ea typeface="微软雅黑" panose="020B0503020204020204" pitchFamily="34" charset="-122"/>
                </a:rPr>
                <a:t>5%</a:t>
              </a:r>
              <a:endParaRPr kumimoji="0" lang="zh-CN" altLang="en-US" sz="1800" b="1" dirty="0">
                <a:solidFill>
                  <a:srgbClr val="28283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54659" y="1102710"/>
            <a:ext cx="6941152" cy="5633737"/>
            <a:chOff x="654659" y="1102710"/>
            <a:chExt cx="6941152" cy="5633737"/>
          </a:xfrm>
        </p:grpSpPr>
        <p:sp>
          <p:nvSpPr>
            <p:cNvPr id="28" name="文本框 5"/>
            <p:cNvSpPr txBox="1">
              <a:spLocks noChangeArrowheads="1"/>
            </p:cNvSpPr>
            <p:nvPr/>
          </p:nvSpPr>
          <p:spPr bwMode="auto">
            <a:xfrm>
              <a:off x="839787" y="1102710"/>
              <a:ext cx="1791383" cy="5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kumimoji="0" lang="zh-CN" altLang="en-US" sz="1400" b="1" dirty="0">
                  <a:solidFill>
                    <a:schemeClr val="bg1">
                      <a:lumMod val="95000"/>
                    </a:schemeClr>
                  </a:solidFill>
                  <a:latin typeface="微软雅黑" panose="020B0503020204020204" pitchFamily="34" charset="-122"/>
                  <a:ea typeface="微软雅黑" panose="020B0503020204020204" pitchFamily="34" charset="-122"/>
                </a:rPr>
                <a:t>目前股权架构 </a:t>
              </a:r>
              <a:endParaRPr kumimoji="0" lang="en-US" altLang="zh-CN" sz="1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9" name="TextBox 5"/>
            <p:cNvSpPr txBox="1">
              <a:spLocks noChangeArrowheads="1"/>
            </p:cNvSpPr>
            <p:nvPr/>
          </p:nvSpPr>
          <p:spPr bwMode="auto">
            <a:xfrm>
              <a:off x="1261627" y="2481146"/>
              <a:ext cx="1323729" cy="33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陈其佃：</a:t>
              </a:r>
              <a:r>
                <a:rPr kumimoji="0" lang="en-US" altLang="zh-CN" sz="1000" dirty="0">
                  <a:solidFill>
                    <a:schemeClr val="bg1">
                      <a:lumMod val="95000"/>
                    </a:schemeClr>
                  </a:solidFill>
                  <a:latin typeface="微软雅黑" panose="020B0503020204020204" pitchFamily="34" charset="-122"/>
                  <a:ea typeface="微软雅黑" panose="020B0503020204020204" pitchFamily="34" charset="-122"/>
                </a:rPr>
                <a:t>65%</a:t>
              </a:r>
            </a:p>
          </p:txBody>
        </p:sp>
        <p:sp>
          <p:nvSpPr>
            <p:cNvPr id="30" name="TextBox 6"/>
            <p:cNvSpPr txBox="1">
              <a:spLocks noChangeArrowheads="1"/>
            </p:cNvSpPr>
            <p:nvPr/>
          </p:nvSpPr>
          <p:spPr bwMode="auto">
            <a:xfrm>
              <a:off x="2693008" y="2481146"/>
              <a:ext cx="1149263" cy="33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马俊：</a:t>
              </a:r>
              <a:r>
                <a:rPr kumimoji="0" lang="en-US" altLang="zh-CN" sz="1000" dirty="0">
                  <a:solidFill>
                    <a:schemeClr val="bg1">
                      <a:lumMod val="95000"/>
                    </a:schemeClr>
                  </a:solidFill>
                  <a:latin typeface="微软雅黑" panose="020B0503020204020204" pitchFamily="34" charset="-122"/>
                  <a:ea typeface="微软雅黑" panose="020B0503020204020204" pitchFamily="34" charset="-122"/>
                </a:rPr>
                <a:t>10%</a:t>
              </a:r>
            </a:p>
          </p:txBody>
        </p:sp>
        <p:sp>
          <p:nvSpPr>
            <p:cNvPr id="31" name="TextBox 7"/>
            <p:cNvSpPr txBox="1">
              <a:spLocks noChangeArrowheads="1"/>
            </p:cNvSpPr>
            <p:nvPr/>
          </p:nvSpPr>
          <p:spPr bwMode="auto">
            <a:xfrm>
              <a:off x="3863583" y="2481146"/>
              <a:ext cx="1323989" cy="54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种子轮：</a:t>
              </a:r>
              <a:r>
                <a:rPr kumimoji="0" lang="en-US" altLang="zh-CN" sz="1000" dirty="0">
                  <a:solidFill>
                    <a:schemeClr val="bg1">
                      <a:lumMod val="95000"/>
                    </a:schemeClr>
                  </a:solidFill>
                  <a:latin typeface="微软雅黑" panose="020B0503020204020204" pitchFamily="34" charset="-122"/>
                  <a:ea typeface="微软雅黑" panose="020B0503020204020204" pitchFamily="34" charset="-122"/>
                </a:rPr>
                <a:t>10%</a:t>
              </a:r>
            </a:p>
            <a:p>
              <a:pP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（有限合伙）</a:t>
              </a:r>
              <a:endParaRPr kumimoji="0" lang="en-US" altLang="zh-CN" sz="1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3" name="TextBox 8"/>
            <p:cNvSpPr txBox="1">
              <a:spLocks noChangeArrowheads="1"/>
            </p:cNvSpPr>
            <p:nvPr/>
          </p:nvSpPr>
          <p:spPr bwMode="auto">
            <a:xfrm>
              <a:off x="5047135" y="2481146"/>
              <a:ext cx="1323989" cy="54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员工股：</a:t>
              </a:r>
              <a:r>
                <a:rPr kumimoji="0" lang="en-US" altLang="zh-CN" sz="1000" dirty="0">
                  <a:solidFill>
                    <a:schemeClr val="bg1">
                      <a:lumMod val="95000"/>
                    </a:schemeClr>
                  </a:solidFill>
                  <a:latin typeface="微软雅黑" panose="020B0503020204020204" pitchFamily="34" charset="-122"/>
                  <a:ea typeface="微软雅黑" panose="020B0503020204020204" pitchFamily="34" charset="-122"/>
                </a:rPr>
                <a:t>15%</a:t>
              </a:r>
            </a:p>
            <a:p>
              <a:pPr algn="ctr" eaLnBrk="1" hangingPunct="1"/>
              <a:r>
                <a:rPr kumimoji="0" lang="zh-CN" altLang="en-US" sz="1000" dirty="0">
                  <a:solidFill>
                    <a:schemeClr val="bg1">
                      <a:lumMod val="95000"/>
                    </a:schemeClr>
                  </a:solidFill>
                  <a:latin typeface="微软雅黑" panose="020B0503020204020204" pitchFamily="34" charset="-122"/>
                  <a:ea typeface="微软雅黑" panose="020B0503020204020204" pitchFamily="34" charset="-122"/>
                </a:rPr>
                <a:t>（有限合伙）</a:t>
              </a:r>
              <a:endParaRPr kumimoji="0" lang="en-US" altLang="zh-CN" sz="1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9" name="Picture 2" descr="F:\任务\201605\0507\新建文件夹\图层-34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0226" y="1602830"/>
              <a:ext cx="4752013" cy="80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p:cNvSpPr/>
            <p:nvPr/>
          </p:nvSpPr>
          <p:spPr bwMode="auto">
            <a:xfrm>
              <a:off x="745868" y="1224214"/>
              <a:ext cx="62725" cy="227109"/>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文本框 5"/>
            <p:cNvSpPr txBox="1">
              <a:spLocks noChangeArrowheads="1"/>
            </p:cNvSpPr>
            <p:nvPr/>
          </p:nvSpPr>
          <p:spPr bwMode="auto">
            <a:xfrm>
              <a:off x="839787" y="3006093"/>
              <a:ext cx="1230073" cy="5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kumimoji="0" lang="zh-CN" altLang="en-US" sz="1400" b="1" dirty="0">
                  <a:solidFill>
                    <a:schemeClr val="bg1">
                      <a:lumMod val="95000"/>
                    </a:schemeClr>
                  </a:solidFill>
                  <a:latin typeface="微软雅黑" panose="020B0503020204020204" pitchFamily="34" charset="-122"/>
                  <a:ea typeface="微软雅黑" panose="020B0503020204020204" pitchFamily="34" charset="-122"/>
                </a:rPr>
                <a:t>往期融资</a:t>
              </a:r>
              <a:endParaRPr kumimoji="0" lang="en-US" altLang="zh-CN" sz="1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5"/>
            <p:cNvSpPr txBox="1">
              <a:spLocks noChangeArrowheads="1"/>
            </p:cNvSpPr>
            <p:nvPr/>
          </p:nvSpPr>
          <p:spPr bwMode="auto">
            <a:xfrm>
              <a:off x="1019373" y="3399042"/>
              <a:ext cx="3302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200000"/>
                </a:lnSpc>
                <a:buFont typeface="Arial" panose="020B0604020202020204" pitchFamily="34" charset="0"/>
                <a:buChar char="•"/>
              </a:pP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原始资金由创始人自主出资完成</a:t>
              </a:r>
              <a:endParaRPr kumimoji="0" lang="en-US" altLang="zh-CN" sz="1200" dirty="0">
                <a:solidFill>
                  <a:schemeClr val="bg1">
                    <a:lumMod val="95000"/>
                  </a:schemeClr>
                </a:solidFill>
                <a:latin typeface="微软雅黑" panose="020B0503020204020204" pitchFamily="34" charset="-122"/>
                <a:ea typeface="微软雅黑" panose="020B0503020204020204" pitchFamily="34" charset="-122"/>
              </a:endParaRPr>
            </a:p>
            <a:p>
              <a:pPr marL="171450" indent="-171450" eaLnBrk="1" hangingPunct="1">
                <a:lnSpc>
                  <a:spcPct val="200000"/>
                </a:lnSpc>
                <a:buFont typeface="Arial" panose="020B0604020202020204" pitchFamily="34" charset="0"/>
                <a:buChar char="•"/>
              </a:pP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种子轮估值</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2500</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万，出让</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10%</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，融资</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250</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万</a:t>
              </a:r>
              <a:endParaRPr kumimoji="0"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5"/>
            <p:cNvSpPr txBox="1">
              <a:spLocks noChangeArrowheads="1"/>
            </p:cNvSpPr>
            <p:nvPr/>
          </p:nvSpPr>
          <p:spPr bwMode="auto">
            <a:xfrm>
              <a:off x="839787" y="4440902"/>
              <a:ext cx="1230073" cy="5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zh-CN" altLang="en-US" sz="1400" b="1" dirty="0">
                  <a:solidFill>
                    <a:schemeClr val="bg1">
                      <a:lumMod val="95000"/>
                    </a:schemeClr>
                  </a:solidFill>
                  <a:latin typeface="微软雅黑" panose="020B0503020204020204" pitchFamily="34" charset="-122"/>
                  <a:ea typeface="微软雅黑" panose="020B0503020204020204" pitchFamily="34" charset="-122"/>
                </a:rPr>
                <a:t>融资需求</a:t>
              </a:r>
              <a:endParaRPr kumimoji="0" lang="en-US" altLang="zh-CN" sz="1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5"/>
            <p:cNvSpPr txBox="1">
              <a:spLocks noChangeArrowheads="1"/>
            </p:cNvSpPr>
            <p:nvPr/>
          </p:nvSpPr>
          <p:spPr bwMode="auto">
            <a:xfrm>
              <a:off x="1019373" y="4895643"/>
              <a:ext cx="2545890"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171450" indent="-171450" eaLnBrk="1" hangingPunct="1">
                <a:lnSpc>
                  <a:spcPct val="150000"/>
                </a:lnSpc>
                <a:buFont typeface="Arial" panose="020B0604020202020204" pitchFamily="34" charset="0"/>
                <a:buChar char="•"/>
              </a:pP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天使轮，出让</a:t>
              </a:r>
              <a:r>
                <a:rPr kumimoji="0" lang="zh-CN" altLang="zh-CN" sz="1200" dirty="0">
                  <a:solidFill>
                    <a:schemeClr val="bg1">
                      <a:lumMod val="95000"/>
                    </a:schemeClr>
                  </a:solidFill>
                  <a:latin typeface="微软雅黑" panose="020B0503020204020204" pitchFamily="34" charset="-122"/>
                  <a:ea typeface="微软雅黑" panose="020B0503020204020204" pitchFamily="34" charset="-122"/>
                </a:rPr>
                <a:t>5</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股权融资</a:t>
              </a:r>
              <a:r>
                <a:rPr kumimoji="0" lang="zh-CN" altLang="zh-CN" sz="1200" dirty="0">
                  <a:solidFill>
                    <a:schemeClr val="bg1">
                      <a:lumMod val="95000"/>
                    </a:schemeClr>
                  </a:solidFill>
                  <a:latin typeface="微软雅黑" panose="020B0503020204020204" pitchFamily="34" charset="-122"/>
                  <a:ea typeface="微软雅黑" panose="020B0503020204020204" pitchFamily="34" charset="-122"/>
                </a:rPr>
                <a:t>3</a:t>
              </a:r>
              <a:r>
                <a:rPr kumimoji="0" lang="en-US" altLang="zh-CN" sz="1200" dirty="0">
                  <a:solidFill>
                    <a:schemeClr val="bg1">
                      <a:lumMod val="95000"/>
                    </a:schemeClr>
                  </a:solidFill>
                  <a:latin typeface="微软雅黑" panose="020B0503020204020204" pitchFamily="34" charset="-122"/>
                  <a:ea typeface="微软雅黑" panose="020B0503020204020204" pitchFamily="34" charset="-122"/>
                </a:rPr>
                <a:t>00</a:t>
              </a:r>
              <a:r>
                <a:rPr kumimoji="0" lang="zh-CN" altLang="en-US" sz="1200" dirty="0">
                  <a:solidFill>
                    <a:schemeClr val="bg1">
                      <a:lumMod val="95000"/>
                    </a:schemeClr>
                  </a:solidFill>
                  <a:latin typeface="微软雅黑" panose="020B0503020204020204" pitchFamily="34" charset="-122"/>
                  <a:ea typeface="微软雅黑" panose="020B0503020204020204" pitchFamily="34" charset="-122"/>
                </a:rPr>
                <a:t>万</a:t>
              </a:r>
              <a:endParaRPr kumimoji="0"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文本框 5"/>
            <p:cNvSpPr txBox="1">
              <a:spLocks noChangeArrowheads="1"/>
            </p:cNvSpPr>
            <p:nvPr/>
          </p:nvSpPr>
          <p:spPr bwMode="auto">
            <a:xfrm>
              <a:off x="839787" y="5508941"/>
              <a:ext cx="1230073" cy="5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kumimoji="0" lang="zh-CN" altLang="en-US" sz="1400" b="1" dirty="0">
                  <a:solidFill>
                    <a:schemeClr val="bg1">
                      <a:lumMod val="95000"/>
                    </a:schemeClr>
                  </a:solidFill>
                  <a:latin typeface="微软雅黑" panose="020B0503020204020204" pitchFamily="34" charset="-122"/>
                  <a:ea typeface="微软雅黑" panose="020B0503020204020204" pitchFamily="34" charset="-122"/>
                </a:rPr>
                <a:t>资金用途</a:t>
              </a:r>
              <a:endParaRPr kumimoji="0" lang="en-US" altLang="zh-CN" sz="1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6" name="文本框 5"/>
            <p:cNvSpPr txBox="1">
              <a:spLocks noChangeArrowheads="1"/>
            </p:cNvSpPr>
            <p:nvPr/>
          </p:nvSpPr>
          <p:spPr bwMode="auto">
            <a:xfrm>
              <a:off x="3600732" y="6233236"/>
              <a:ext cx="1520556" cy="5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zh-CN" altLang="en-US" sz="1200">
                  <a:solidFill>
                    <a:schemeClr val="bg1">
                      <a:lumMod val="95000"/>
                    </a:schemeClr>
                  </a:solidFill>
                  <a:latin typeface="微软雅黑" panose="020B0503020204020204" pitchFamily="34" charset="-122"/>
                  <a:ea typeface="微软雅黑" panose="020B0503020204020204" pitchFamily="34" charset="-122"/>
                </a:rPr>
                <a:t>团队运营</a:t>
              </a:r>
              <a:r>
                <a:rPr kumimoji="0" lang="zh-CN" altLang="zh-CN" sz="1200">
                  <a:solidFill>
                    <a:schemeClr val="bg1">
                      <a:lumMod val="95000"/>
                    </a:schemeClr>
                  </a:solidFill>
                  <a:latin typeface="微软雅黑" panose="020B0503020204020204" pitchFamily="34" charset="-122"/>
                  <a:ea typeface="微软雅黑" panose="020B0503020204020204" pitchFamily="34" charset="-122"/>
                </a:rPr>
                <a:t>3</a:t>
              </a:r>
              <a:r>
                <a:rPr kumimoji="0" lang="en-US" altLang="zh-CN" sz="1200">
                  <a:solidFill>
                    <a:schemeClr val="bg1">
                      <a:lumMod val="95000"/>
                    </a:schemeClr>
                  </a:solidFill>
                  <a:latin typeface="微软雅黑" panose="020B0503020204020204" pitchFamily="34" charset="-122"/>
                  <a:ea typeface="微软雅黑" panose="020B0503020204020204" pitchFamily="34" charset="-122"/>
                </a:rPr>
                <a:t>0%</a:t>
              </a:r>
            </a:p>
          </p:txBody>
        </p:sp>
        <p:pic>
          <p:nvPicPr>
            <p:cNvPr id="47" name="Picture 3" descr="F:\任务\201605\0507\新建文件夹\矩形-21-副本-5.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868" y="6076123"/>
              <a:ext cx="6686026" cy="1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5"/>
            <p:cNvSpPr txBox="1">
              <a:spLocks noChangeArrowheads="1"/>
            </p:cNvSpPr>
            <p:nvPr/>
          </p:nvSpPr>
          <p:spPr bwMode="auto">
            <a:xfrm>
              <a:off x="755533" y="6233236"/>
              <a:ext cx="2149571" cy="5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zh-CN" altLang="en-US" sz="1200">
                  <a:solidFill>
                    <a:schemeClr val="bg1">
                      <a:lumMod val="95000"/>
                    </a:schemeClr>
                  </a:solidFill>
                  <a:latin typeface="微软雅黑" panose="020B0503020204020204" pitchFamily="34" charset="-122"/>
                  <a:ea typeface="微软雅黑" panose="020B0503020204020204" pitchFamily="34" charset="-122"/>
                </a:rPr>
                <a:t>资源与城市拓展</a:t>
              </a:r>
              <a:r>
                <a:rPr kumimoji="0" lang="zh-CN" altLang="zh-CN" sz="1200">
                  <a:solidFill>
                    <a:schemeClr val="bg1">
                      <a:lumMod val="95000"/>
                    </a:schemeClr>
                  </a:solidFill>
                  <a:latin typeface="微软雅黑" panose="020B0503020204020204" pitchFamily="34" charset="-122"/>
                  <a:ea typeface="微软雅黑" panose="020B0503020204020204" pitchFamily="34" charset="-122"/>
                </a:rPr>
                <a:t>5</a:t>
              </a:r>
              <a:r>
                <a:rPr kumimoji="0" lang="en-US" altLang="zh-CN" sz="1200">
                  <a:solidFill>
                    <a:schemeClr val="bg1">
                      <a:lumMod val="95000"/>
                    </a:schemeClr>
                  </a:solidFill>
                  <a:latin typeface="微软雅黑" panose="020B0503020204020204" pitchFamily="34" charset="-122"/>
                  <a:ea typeface="微软雅黑" panose="020B0503020204020204" pitchFamily="34" charset="-122"/>
                </a:rPr>
                <a:t>0%</a:t>
              </a:r>
            </a:p>
          </p:txBody>
        </p:sp>
        <p:sp>
          <p:nvSpPr>
            <p:cNvPr id="49" name="文本框 5"/>
            <p:cNvSpPr txBox="1">
              <a:spLocks noChangeArrowheads="1"/>
            </p:cNvSpPr>
            <p:nvPr/>
          </p:nvSpPr>
          <p:spPr bwMode="auto">
            <a:xfrm>
              <a:off x="5865584" y="6227557"/>
              <a:ext cx="1730227" cy="50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kumimoji="0" lang="zh-CN" altLang="en-US" sz="1200">
                  <a:solidFill>
                    <a:schemeClr val="bg1">
                      <a:lumMod val="95000"/>
                    </a:schemeClr>
                  </a:solidFill>
                  <a:latin typeface="微软雅黑" panose="020B0503020204020204" pitchFamily="34" charset="-122"/>
                  <a:ea typeface="微软雅黑" panose="020B0503020204020204" pitchFamily="34" charset="-122"/>
                </a:rPr>
                <a:t>平台开发：</a:t>
              </a:r>
              <a:r>
                <a:rPr kumimoji="0" lang="zh-CN" altLang="zh-CN" sz="1200">
                  <a:solidFill>
                    <a:schemeClr val="bg1">
                      <a:lumMod val="95000"/>
                    </a:schemeClr>
                  </a:solidFill>
                  <a:latin typeface="微软雅黑" panose="020B0503020204020204" pitchFamily="34" charset="-122"/>
                  <a:ea typeface="微软雅黑" panose="020B0503020204020204" pitchFamily="34" charset="-122"/>
                </a:rPr>
                <a:t>2</a:t>
              </a:r>
              <a:r>
                <a:rPr kumimoji="0" lang="en-US" altLang="zh-CN" sz="1200">
                  <a:solidFill>
                    <a:schemeClr val="bg1">
                      <a:lumMod val="95000"/>
                    </a:schemeClr>
                  </a:solidFill>
                  <a:latin typeface="微软雅黑" panose="020B0503020204020204" pitchFamily="34" charset="-122"/>
                  <a:ea typeface="微软雅黑" panose="020B0503020204020204" pitchFamily="34" charset="-122"/>
                </a:rPr>
                <a:t>0%</a:t>
              </a:r>
            </a:p>
          </p:txBody>
        </p:sp>
        <p:sp>
          <p:nvSpPr>
            <p:cNvPr id="52" name="矩形 51"/>
            <p:cNvSpPr/>
            <p:nvPr/>
          </p:nvSpPr>
          <p:spPr bwMode="auto">
            <a:xfrm>
              <a:off x="754520" y="3126404"/>
              <a:ext cx="62725" cy="229273"/>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745868" y="4545842"/>
              <a:ext cx="62725" cy="229273"/>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745868" y="5629761"/>
              <a:ext cx="62725" cy="229273"/>
            </a:xfrm>
            <a:prstGeom prst="rect">
              <a:avLst/>
            </a:prstGeom>
            <a:solidFill>
              <a:srgbClr val="F4C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flipH="1">
              <a:off x="654659" y="2955454"/>
              <a:ext cx="677723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654659" y="4336579"/>
              <a:ext cx="677723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654659" y="5402811"/>
              <a:ext cx="677723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62860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89814" y="347436"/>
            <a:ext cx="6758905" cy="677109"/>
            <a:chOff x="7089814" y="347436"/>
            <a:chExt cx="6758905" cy="677109"/>
          </a:xfrm>
        </p:grpSpPr>
        <p:sp>
          <p:nvSpPr>
            <p:cNvPr id="14" name="文本框 13"/>
            <p:cNvSpPr txBox="1"/>
            <p:nvPr/>
          </p:nvSpPr>
          <p:spPr>
            <a:xfrm>
              <a:off x="7744093" y="347436"/>
              <a:ext cx="4237998"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2016</a:t>
              </a:r>
              <a:r>
                <a:rPr lang="zh-CN" altLang="en-US" sz="2000" dirty="0">
                  <a:solidFill>
                    <a:schemeClr val="bg1"/>
                  </a:solidFill>
                  <a:latin typeface="微软雅黑" panose="020B0503020204020204" pitchFamily="34" charset="-122"/>
                  <a:ea typeface="微软雅黑" panose="020B0503020204020204" pitchFamily="34" charset="-122"/>
                </a:rPr>
                <a:t>咋装互联网</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安装发布会现场</a:t>
              </a:r>
            </a:p>
          </p:txBody>
        </p:sp>
        <p:sp>
          <p:nvSpPr>
            <p:cNvPr id="15" name="矩形 14"/>
            <p:cNvSpPr/>
            <p:nvPr/>
          </p:nvSpPr>
          <p:spPr>
            <a:xfrm>
              <a:off x="7752719" y="747546"/>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Internet + installation of the conference site</a:t>
              </a:r>
              <a:endParaRPr lang="zh-CN" altLang="en-US" sz="1200" dirty="0">
                <a:solidFill>
                  <a:schemeClr val="bg1"/>
                </a:solidFill>
                <a:latin typeface="Nexa Light" panose="02000000000000000000" pitchFamily="2" charset="0"/>
              </a:endParaRPr>
            </a:p>
          </p:txBody>
        </p:sp>
        <p:grpSp>
          <p:nvGrpSpPr>
            <p:cNvPr id="30" name="组合 29"/>
            <p:cNvGrpSpPr/>
            <p:nvPr/>
          </p:nvGrpSpPr>
          <p:grpSpPr>
            <a:xfrm>
              <a:off x="7089814" y="436370"/>
              <a:ext cx="517073" cy="188686"/>
              <a:chOff x="10885943" y="6342743"/>
              <a:chExt cx="517073" cy="188686"/>
            </a:xfrm>
          </p:grpSpPr>
          <p:sp>
            <p:nvSpPr>
              <p:cNvPr id="27"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 name="组合 2"/>
          <p:cNvGrpSpPr/>
          <p:nvPr/>
        </p:nvGrpSpPr>
        <p:grpSpPr>
          <a:xfrm>
            <a:off x="0" y="-1"/>
            <a:ext cx="11769039" cy="6858001"/>
            <a:chOff x="0" y="-1"/>
            <a:chExt cx="11769039" cy="6858001"/>
          </a:xfrm>
        </p:grpSpPr>
        <p:pic>
          <p:nvPicPr>
            <p:cNvPr id="38" name="Picture 3" descr="C:\Users\Administrator\Desktop\新建文件夹\_DSC3308.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62419" y="2940031"/>
              <a:ext cx="2413102" cy="160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5" descr="C:\Users\Administrator\Desktop\新建文件夹\_DSC3287.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62419" y="1228974"/>
              <a:ext cx="2413102" cy="1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 descr="F:\2016年拍摄产品\发布会相片\_DSC332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62418" y="4675375"/>
              <a:ext cx="2408931" cy="160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 descr="lADOaHqSt80DwM0FAA_1280_960.jpg_620x10000q90.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93700" y="1228974"/>
              <a:ext cx="2144054" cy="1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2" descr="lADOaHqStc0DVM0EcA_1136_852.jpg_620x10000q90.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593700" y="2940032"/>
              <a:ext cx="2175339" cy="163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3" descr="lADOaHqStM0CWM0DIA_800_600.jpg_620x10000q90.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93700" y="4675376"/>
              <a:ext cx="2175339" cy="163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 descr="C:\Users\Administrator\Desktop\新建文件夹\_DSC3416a.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0" y="-1"/>
              <a:ext cx="667674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690345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08221" y="3075766"/>
            <a:ext cx="6758905" cy="677109"/>
            <a:chOff x="8183576" y="3041262"/>
            <a:chExt cx="6758905" cy="677109"/>
          </a:xfrm>
        </p:grpSpPr>
        <p:sp>
          <p:nvSpPr>
            <p:cNvPr id="31" name="文本框 30"/>
            <p:cNvSpPr txBox="1"/>
            <p:nvPr/>
          </p:nvSpPr>
          <p:spPr>
            <a:xfrm>
              <a:off x="8837855" y="3041262"/>
              <a:ext cx="4237998" cy="400110"/>
            </a:xfrm>
            <a:prstGeom prst="rect">
              <a:avLst/>
            </a:prstGeom>
            <a:noFill/>
          </p:spPr>
          <p:txBody>
            <a:bodyPr wrap="square" rtlCol="0">
              <a:spAutoFit/>
            </a:bodyPr>
            <a:lstStyle/>
            <a:p>
              <a:r>
                <a:rPr lang="zh-CN" altLang="en-US" sz="2000" dirty="0">
                  <a:solidFill>
                    <a:schemeClr val="bg1">
                      <a:lumMod val="95000"/>
                    </a:schemeClr>
                  </a:solidFill>
                  <a:latin typeface="思源黑体 CN Medium" panose="020B0600000000000000" pitchFamily="34" charset="-122"/>
                  <a:ea typeface="思源黑体 CN Medium" panose="020B0600000000000000" pitchFamily="34" charset="-122"/>
                </a:rPr>
                <a:t>安装师傅安装现场</a:t>
              </a:r>
            </a:p>
          </p:txBody>
        </p:sp>
        <p:sp>
          <p:nvSpPr>
            <p:cNvPr id="36" name="矩形 35"/>
            <p:cNvSpPr/>
            <p:nvPr/>
          </p:nvSpPr>
          <p:spPr>
            <a:xfrm>
              <a:off x="8846481" y="3441372"/>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I installation site</a:t>
              </a:r>
            </a:p>
          </p:txBody>
        </p:sp>
        <p:grpSp>
          <p:nvGrpSpPr>
            <p:cNvPr id="37" name="组合 36"/>
            <p:cNvGrpSpPr/>
            <p:nvPr/>
          </p:nvGrpSpPr>
          <p:grpSpPr>
            <a:xfrm>
              <a:off x="8183576" y="3130196"/>
              <a:ext cx="517073" cy="188686"/>
              <a:chOff x="10885943" y="6342743"/>
              <a:chExt cx="517073" cy="188686"/>
            </a:xfrm>
          </p:grpSpPr>
          <p:sp>
            <p:nvSpPr>
              <p:cNvPr id="38"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7" name="组合 6"/>
          <p:cNvGrpSpPr/>
          <p:nvPr/>
        </p:nvGrpSpPr>
        <p:grpSpPr>
          <a:xfrm>
            <a:off x="31349" y="40231"/>
            <a:ext cx="12135484" cy="6532020"/>
            <a:chOff x="31349" y="40231"/>
            <a:chExt cx="12135484" cy="6532020"/>
          </a:xfrm>
        </p:grpSpPr>
        <p:pic>
          <p:nvPicPr>
            <p:cNvPr id="21" name="Picture 3" descr="C:\Users\Administrator\Desktop\新建文件夹\IMG_2243.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2480" y="4287117"/>
              <a:ext cx="2913848" cy="228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C:\Users\Administrator\Desktop\新建文件夹\IMG_2257.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49" y="2350722"/>
              <a:ext cx="2144207" cy="189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C:\Users\Administrator\Desktop\新建文件夹\IMG_2314.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04677" y="40231"/>
              <a:ext cx="2921652" cy="22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C:\Users\Administrator\Desktop\新建文件夹\IMG_2211.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334691" y="4287116"/>
              <a:ext cx="2832142" cy="228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Administrator\Desktop\新建文件夹\000.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12480" y="2350723"/>
              <a:ext cx="2913849" cy="189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 descr="WeChat_1470299374.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auto">
            <a:xfrm>
              <a:off x="5161057" y="40232"/>
              <a:ext cx="1924676" cy="22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2" descr="WeChat_1470299375.jpe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349" y="42706"/>
              <a:ext cx="2144207" cy="226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 descr="WeChat_1470299378.jpe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bwMode="auto">
            <a:xfrm>
              <a:off x="5163252" y="4287117"/>
              <a:ext cx="1928228" cy="228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4" descr="WeChat_1470299376.jpe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1349" y="4287116"/>
              <a:ext cx="2144207" cy="228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11" cstate="email">
              <a:extLst>
                <a:ext uri="{28A0092B-C50C-407E-A947-70E740481C1C}">
                  <a14:useLocalDpi xmlns:a14="http://schemas.microsoft.com/office/drawing/2010/main"/>
                </a:ext>
              </a:extLst>
            </a:blip>
            <a:srcRect l="16439" r="11042"/>
            <a:stretch/>
          </p:blipFill>
          <p:spPr>
            <a:xfrm>
              <a:off x="9334691" y="40231"/>
              <a:ext cx="2832142" cy="2266741"/>
            </a:xfrm>
            <a:prstGeom prst="rect">
              <a:avLst/>
            </a:prstGeom>
          </p:spPr>
        </p:pic>
        <p:pic>
          <p:nvPicPr>
            <p:cNvPr id="4" name="图片 3"/>
            <p:cNvPicPr>
              <a:picLocks noChangeAspect="1"/>
            </p:cNvPicPr>
            <p:nvPr/>
          </p:nvPicPr>
          <p:blipFill rotWithShape="1">
            <a:blip r:embed="rId12" cstate="email">
              <a:extLst>
                <a:ext uri="{28A0092B-C50C-407E-A947-70E740481C1C}">
                  <a14:useLocalDpi xmlns:a14="http://schemas.microsoft.com/office/drawing/2010/main"/>
                </a:ext>
              </a:extLst>
            </a:blip>
            <a:srcRect l="30873"/>
            <a:stretch/>
          </p:blipFill>
          <p:spPr>
            <a:xfrm rot="16200000">
              <a:off x="7080140" y="81541"/>
              <a:ext cx="2265752" cy="2185107"/>
            </a:xfrm>
            <a:prstGeom prst="rect">
              <a:avLst/>
            </a:prstGeom>
          </p:spPr>
        </p:pic>
        <p:pic>
          <p:nvPicPr>
            <p:cNvPr id="5" name="图片 4"/>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122509" y="4287117"/>
              <a:ext cx="2183060" cy="2285134"/>
            </a:xfrm>
            <a:prstGeom prst="rect">
              <a:avLst/>
            </a:prstGeom>
          </p:spPr>
        </p:pic>
        <p:pic>
          <p:nvPicPr>
            <p:cNvPr id="6" name="图片 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334691" y="2350722"/>
              <a:ext cx="2832142" cy="1892644"/>
            </a:xfrm>
            <a:prstGeom prst="rect">
              <a:avLst/>
            </a:prstGeom>
          </p:spPr>
        </p:pic>
      </p:grpSp>
    </p:spTree>
    <p:extLst>
      <p:ext uri="{BB962C8B-B14F-4D97-AF65-F5344CB8AC3E}">
        <p14:creationId xmlns:p14="http://schemas.microsoft.com/office/powerpoint/2010/main" val="10501362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zh-CN" altLang="en-US" sz="4000" dirty="0">
                <a:solidFill>
                  <a:srgbClr val="F7B902"/>
                </a:solidFill>
                <a:latin typeface="微软雅黑" panose="020B0503020204020204" pitchFamily="34" charset="-122"/>
                <a:ea typeface="微软雅黑" panose="020B0503020204020204" pitchFamily="34" charset="-122"/>
              </a:rPr>
              <a:t>咋装价值观</a:t>
            </a: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8" name="图示 7"/>
          <p:cNvGraphicFramePr/>
          <p:nvPr>
            <p:extLst>
              <p:ext uri="{D42A27DB-BD31-4B8C-83A1-F6EECF244321}">
                <p14:modId xmlns:p14="http://schemas.microsoft.com/office/powerpoint/2010/main" val="4159448968"/>
              </p:ext>
            </p:extLst>
          </p:nvPr>
        </p:nvGraphicFramePr>
        <p:xfrm>
          <a:off x="3406775" y="1909763"/>
          <a:ext cx="4673600" cy="4257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组合 18"/>
          <p:cNvGrpSpPr/>
          <p:nvPr/>
        </p:nvGrpSpPr>
        <p:grpSpPr>
          <a:xfrm>
            <a:off x="5743575" y="1747636"/>
            <a:ext cx="3853695" cy="1461588"/>
            <a:chOff x="5743575" y="1747636"/>
            <a:chExt cx="3853695" cy="1461588"/>
          </a:xfrm>
        </p:grpSpPr>
        <p:sp>
          <p:nvSpPr>
            <p:cNvPr id="3" name="矩形 2"/>
            <p:cNvSpPr/>
            <p:nvPr/>
          </p:nvSpPr>
          <p:spPr>
            <a:xfrm>
              <a:off x="7335112" y="1747636"/>
              <a:ext cx="2262158" cy="646331"/>
            </a:xfrm>
            <a:prstGeom prst="rect">
              <a:avLst/>
            </a:prstGeom>
          </p:spPr>
          <p:txBody>
            <a:bodyPr wrap="none">
              <a:spAutoFit/>
            </a:bodyPr>
            <a:lstStyle/>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rPr>
                <a:t>打造匠人的创业平台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1" name="KSO_Shape"/>
            <p:cNvSpPr>
              <a:spLocks/>
            </p:cNvSpPr>
            <p:nvPr/>
          </p:nvSpPr>
          <p:spPr bwMode="auto">
            <a:xfrm>
              <a:off x="5743575" y="2670876"/>
              <a:ext cx="385816" cy="538348"/>
            </a:xfrm>
            <a:custGeom>
              <a:avLst/>
              <a:gdLst>
                <a:gd name="T0" fmla="*/ 1362327 w 1631950"/>
                <a:gd name="T1" fmla="*/ 1279012 h 2274888"/>
                <a:gd name="T2" fmla="*/ 1342394 w 1631950"/>
                <a:gd name="T3" fmla="*/ 1329027 h 2274888"/>
                <a:gd name="T4" fmla="*/ 1307844 w 1631950"/>
                <a:gd name="T5" fmla="*/ 1369199 h 2274888"/>
                <a:gd name="T6" fmla="*/ 1261867 w 1631950"/>
                <a:gd name="T7" fmla="*/ 1395537 h 2274888"/>
                <a:gd name="T8" fmla="*/ 1207650 w 1631950"/>
                <a:gd name="T9" fmla="*/ 1405114 h 2274888"/>
                <a:gd name="T10" fmla="*/ 141920 w 1631950"/>
                <a:gd name="T11" fmla="*/ 1404583 h 2274888"/>
                <a:gd name="T12" fmla="*/ 89564 w 1631950"/>
                <a:gd name="T13" fmla="*/ 1389684 h 2274888"/>
                <a:gd name="T14" fmla="*/ 46243 w 1631950"/>
                <a:gd name="T15" fmla="*/ 1359090 h 2274888"/>
                <a:gd name="T16" fmla="*/ 15680 w 1631950"/>
                <a:gd name="T17" fmla="*/ 1315726 h 2274888"/>
                <a:gd name="T18" fmla="*/ 797 w 1631950"/>
                <a:gd name="T19" fmla="*/ 1263316 h 2274888"/>
                <a:gd name="T20" fmla="*/ 562478 w 1631950"/>
                <a:gd name="T21" fmla="*/ 608645 h 2274888"/>
                <a:gd name="T22" fmla="*/ 625937 w 1631950"/>
                <a:gd name="T23" fmla="*/ 720923 h 2274888"/>
                <a:gd name="T24" fmla="*/ 642664 w 1631950"/>
                <a:gd name="T25" fmla="*/ 681013 h 2274888"/>
                <a:gd name="T26" fmla="*/ 658330 w 1631950"/>
                <a:gd name="T27" fmla="*/ 632590 h 2274888"/>
                <a:gd name="T28" fmla="*/ 652223 w 1631950"/>
                <a:gd name="T29" fmla="*/ 614764 h 2274888"/>
                <a:gd name="T30" fmla="*/ 638416 w 1631950"/>
                <a:gd name="T31" fmla="*/ 592416 h 2274888"/>
                <a:gd name="T32" fmla="*/ 643461 w 1631950"/>
                <a:gd name="T33" fmla="*/ 573259 h 2274888"/>
                <a:gd name="T34" fmla="*/ 671075 w 1631950"/>
                <a:gd name="T35" fmla="*/ 568470 h 2274888"/>
                <a:gd name="T36" fmla="*/ 728693 w 1631950"/>
                <a:gd name="T37" fmla="*/ 570332 h 2274888"/>
                <a:gd name="T38" fmla="*/ 740641 w 1631950"/>
                <a:gd name="T39" fmla="*/ 582305 h 2274888"/>
                <a:gd name="T40" fmla="*/ 736658 w 1631950"/>
                <a:gd name="T41" fmla="*/ 603856 h 2274888"/>
                <a:gd name="T42" fmla="*/ 721789 w 1631950"/>
                <a:gd name="T43" fmla="*/ 624076 h 2274888"/>
                <a:gd name="T44" fmla="*/ 727100 w 1631950"/>
                <a:gd name="T45" fmla="*/ 652811 h 2274888"/>
                <a:gd name="T46" fmla="*/ 740110 w 1631950"/>
                <a:gd name="T47" fmla="*/ 699904 h 2274888"/>
                <a:gd name="T48" fmla="*/ 783920 w 1631950"/>
                <a:gd name="T49" fmla="*/ 670903 h 2274888"/>
                <a:gd name="T50" fmla="*/ 884021 w 1631950"/>
                <a:gd name="T51" fmla="*/ 540800 h 2274888"/>
                <a:gd name="T52" fmla="*/ 964473 w 1631950"/>
                <a:gd name="T53" fmla="*/ 575653 h 2274888"/>
                <a:gd name="T54" fmla="*/ 1017046 w 1631950"/>
                <a:gd name="T55" fmla="*/ 612635 h 2274888"/>
                <a:gd name="T56" fmla="*/ 1052360 w 1631950"/>
                <a:gd name="T57" fmla="*/ 652811 h 2274888"/>
                <a:gd name="T58" fmla="*/ 310235 w 1631950"/>
                <a:gd name="T59" fmla="*/ 657068 h 2274888"/>
                <a:gd name="T60" fmla="*/ 346346 w 1631950"/>
                <a:gd name="T61" fmla="*/ 615562 h 2274888"/>
                <a:gd name="T62" fmla="*/ 398387 w 1631950"/>
                <a:gd name="T63" fmla="*/ 578048 h 2274888"/>
                <a:gd name="T64" fmla="*/ 478839 w 1631950"/>
                <a:gd name="T65" fmla="*/ 542130 h 2274888"/>
                <a:gd name="T66" fmla="*/ 709370 w 1631950"/>
                <a:gd name="T67" fmla="*/ 2124 h 2274888"/>
                <a:gd name="T68" fmla="*/ 770048 w 1631950"/>
                <a:gd name="T69" fmla="*/ 22301 h 2274888"/>
                <a:gd name="T70" fmla="*/ 822741 w 1631950"/>
                <a:gd name="T71" fmla="*/ 63716 h 2274888"/>
                <a:gd name="T72" fmla="*/ 860798 w 1631950"/>
                <a:gd name="T73" fmla="*/ 126634 h 2274888"/>
                <a:gd name="T74" fmla="*/ 877298 w 1631950"/>
                <a:gd name="T75" fmla="*/ 210260 h 2274888"/>
                <a:gd name="T76" fmla="*/ 884749 w 1631950"/>
                <a:gd name="T77" fmla="*/ 238666 h 2274888"/>
                <a:gd name="T78" fmla="*/ 887943 w 1631950"/>
                <a:gd name="T79" fmla="*/ 270259 h 2274888"/>
                <a:gd name="T80" fmla="*/ 873040 w 1631950"/>
                <a:gd name="T81" fmla="*/ 332115 h 2274888"/>
                <a:gd name="T82" fmla="*/ 858669 w 1631950"/>
                <a:gd name="T83" fmla="*/ 349903 h 2274888"/>
                <a:gd name="T84" fmla="*/ 836846 w 1631950"/>
                <a:gd name="T85" fmla="*/ 396095 h 2274888"/>
                <a:gd name="T86" fmla="*/ 803580 w 1631950"/>
                <a:gd name="T87" fmla="*/ 452908 h 2274888"/>
                <a:gd name="T88" fmla="*/ 764193 w 1631950"/>
                <a:gd name="T89" fmla="*/ 497508 h 2274888"/>
                <a:gd name="T90" fmla="*/ 720814 w 1631950"/>
                <a:gd name="T91" fmla="*/ 525915 h 2274888"/>
                <a:gd name="T92" fmla="*/ 675838 w 1631950"/>
                <a:gd name="T93" fmla="*/ 534410 h 2274888"/>
                <a:gd name="T94" fmla="*/ 631128 w 1631950"/>
                <a:gd name="T95" fmla="*/ 519809 h 2274888"/>
                <a:gd name="T96" fmla="*/ 588813 w 1631950"/>
                <a:gd name="T97" fmla="*/ 486093 h 2274888"/>
                <a:gd name="T98" fmla="*/ 550756 w 1631950"/>
                <a:gd name="T99" fmla="*/ 437245 h 2274888"/>
                <a:gd name="T100" fmla="*/ 519886 w 1631950"/>
                <a:gd name="T101" fmla="*/ 377246 h 2274888"/>
                <a:gd name="T102" fmla="*/ 500458 w 1631950"/>
                <a:gd name="T103" fmla="*/ 343531 h 2274888"/>
                <a:gd name="T104" fmla="*/ 485821 w 1631950"/>
                <a:gd name="T105" fmla="*/ 312204 h 2274888"/>
                <a:gd name="T106" fmla="*/ 478369 w 1631950"/>
                <a:gd name="T107" fmla="*/ 253799 h 2274888"/>
                <a:gd name="T108" fmla="*/ 485554 w 1631950"/>
                <a:gd name="T109" fmla="*/ 235215 h 2274888"/>
                <a:gd name="T110" fmla="*/ 493805 w 1631950"/>
                <a:gd name="T111" fmla="*/ 160084 h 2274888"/>
                <a:gd name="T112" fmla="*/ 523611 w 1631950"/>
                <a:gd name="T113" fmla="*/ 88139 h 2274888"/>
                <a:gd name="T114" fmla="*/ 570450 w 1631950"/>
                <a:gd name="T115" fmla="*/ 37698 h 2274888"/>
                <a:gd name="T116" fmla="*/ 628733 w 1631950"/>
                <a:gd name="T117" fmla="*/ 7965 h 22748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1950" h="2274888">
                  <a:moveTo>
                    <a:pt x="0" y="1235075"/>
                  </a:moveTo>
                  <a:lnTo>
                    <a:pt x="1631950" y="1235075"/>
                  </a:lnTo>
                  <a:lnTo>
                    <a:pt x="1631950" y="1489231"/>
                  </a:lnTo>
                  <a:lnTo>
                    <a:pt x="1631950" y="1499079"/>
                  </a:lnTo>
                  <a:lnTo>
                    <a:pt x="1631315" y="1508610"/>
                  </a:lnTo>
                  <a:lnTo>
                    <a:pt x="1629726" y="1518141"/>
                  </a:lnTo>
                  <a:lnTo>
                    <a:pt x="1628456" y="1527354"/>
                  </a:lnTo>
                  <a:lnTo>
                    <a:pt x="1626232" y="1536567"/>
                  </a:lnTo>
                  <a:lnTo>
                    <a:pt x="1623690" y="1545462"/>
                  </a:lnTo>
                  <a:lnTo>
                    <a:pt x="1620514" y="1554358"/>
                  </a:lnTo>
                  <a:lnTo>
                    <a:pt x="1617337" y="1562618"/>
                  </a:lnTo>
                  <a:lnTo>
                    <a:pt x="1613524" y="1571196"/>
                  </a:lnTo>
                  <a:lnTo>
                    <a:pt x="1609712" y="1579456"/>
                  </a:lnTo>
                  <a:lnTo>
                    <a:pt x="1604629" y="1587080"/>
                  </a:lnTo>
                  <a:lnTo>
                    <a:pt x="1599864" y="1595023"/>
                  </a:lnTo>
                  <a:lnTo>
                    <a:pt x="1594781" y="1602330"/>
                  </a:lnTo>
                  <a:lnTo>
                    <a:pt x="1588745" y="1609319"/>
                  </a:lnTo>
                  <a:lnTo>
                    <a:pt x="1583027" y="1616308"/>
                  </a:lnTo>
                  <a:lnTo>
                    <a:pt x="1576673" y="1622980"/>
                  </a:lnTo>
                  <a:lnTo>
                    <a:pt x="1570319" y="1629334"/>
                  </a:lnTo>
                  <a:lnTo>
                    <a:pt x="1563330" y="1635052"/>
                  </a:lnTo>
                  <a:lnTo>
                    <a:pt x="1556341" y="1640771"/>
                  </a:lnTo>
                  <a:lnTo>
                    <a:pt x="1549034" y="1645854"/>
                  </a:lnTo>
                  <a:lnTo>
                    <a:pt x="1541410" y="1650619"/>
                  </a:lnTo>
                  <a:lnTo>
                    <a:pt x="1533468" y="1655385"/>
                  </a:lnTo>
                  <a:lnTo>
                    <a:pt x="1525208" y="1659515"/>
                  </a:lnTo>
                  <a:lnTo>
                    <a:pt x="1516948" y="1663009"/>
                  </a:lnTo>
                  <a:lnTo>
                    <a:pt x="1508371" y="1666504"/>
                  </a:lnTo>
                  <a:lnTo>
                    <a:pt x="1499475" y="1669363"/>
                  </a:lnTo>
                  <a:lnTo>
                    <a:pt x="1490262" y="1671905"/>
                  </a:lnTo>
                  <a:lnTo>
                    <a:pt x="1481685" y="1674129"/>
                  </a:lnTo>
                  <a:lnTo>
                    <a:pt x="1472472" y="1676035"/>
                  </a:lnTo>
                  <a:lnTo>
                    <a:pt x="1462624" y="1677306"/>
                  </a:lnTo>
                  <a:lnTo>
                    <a:pt x="1453093" y="1677941"/>
                  </a:lnTo>
                  <a:lnTo>
                    <a:pt x="1443563" y="1677941"/>
                  </a:lnTo>
                  <a:lnTo>
                    <a:pt x="1246280" y="1677941"/>
                  </a:lnTo>
                  <a:lnTo>
                    <a:pt x="1246280" y="2274888"/>
                  </a:lnTo>
                  <a:lnTo>
                    <a:pt x="386305" y="2274888"/>
                  </a:lnTo>
                  <a:lnTo>
                    <a:pt x="386305" y="1677941"/>
                  </a:lnTo>
                  <a:lnTo>
                    <a:pt x="188705" y="1677941"/>
                  </a:lnTo>
                  <a:lnTo>
                    <a:pt x="179174" y="1677941"/>
                  </a:lnTo>
                  <a:lnTo>
                    <a:pt x="169644" y="1677306"/>
                  </a:lnTo>
                  <a:lnTo>
                    <a:pt x="160113" y="1676035"/>
                  </a:lnTo>
                  <a:lnTo>
                    <a:pt x="150900" y="1674129"/>
                  </a:lnTo>
                  <a:lnTo>
                    <a:pt x="141688" y="1671905"/>
                  </a:lnTo>
                  <a:lnTo>
                    <a:pt x="132792" y="1669363"/>
                  </a:lnTo>
                  <a:lnTo>
                    <a:pt x="123897" y="1666504"/>
                  </a:lnTo>
                  <a:lnTo>
                    <a:pt x="115320" y="1663009"/>
                  </a:lnTo>
                  <a:lnTo>
                    <a:pt x="107060" y="1659515"/>
                  </a:lnTo>
                  <a:lnTo>
                    <a:pt x="98800" y="1655385"/>
                  </a:lnTo>
                  <a:lnTo>
                    <a:pt x="91176" y="1650619"/>
                  </a:lnTo>
                  <a:lnTo>
                    <a:pt x="83233" y="1645854"/>
                  </a:lnTo>
                  <a:lnTo>
                    <a:pt x="75927" y="1640771"/>
                  </a:lnTo>
                  <a:lnTo>
                    <a:pt x="68938" y="1635052"/>
                  </a:lnTo>
                  <a:lnTo>
                    <a:pt x="61949" y="1629334"/>
                  </a:lnTo>
                  <a:lnTo>
                    <a:pt x="55277" y="1622980"/>
                  </a:lnTo>
                  <a:lnTo>
                    <a:pt x="48923" y="1616308"/>
                  </a:lnTo>
                  <a:lnTo>
                    <a:pt x="43205" y="1609319"/>
                  </a:lnTo>
                  <a:lnTo>
                    <a:pt x="37487" y="1602330"/>
                  </a:lnTo>
                  <a:lnTo>
                    <a:pt x="32404" y="1595023"/>
                  </a:lnTo>
                  <a:lnTo>
                    <a:pt x="27639" y="1587080"/>
                  </a:lnTo>
                  <a:lnTo>
                    <a:pt x="22873" y="1579456"/>
                  </a:lnTo>
                  <a:lnTo>
                    <a:pt x="18743" y="1571196"/>
                  </a:lnTo>
                  <a:lnTo>
                    <a:pt x="14931" y="1562618"/>
                  </a:lnTo>
                  <a:lnTo>
                    <a:pt x="11437" y="1554358"/>
                  </a:lnTo>
                  <a:lnTo>
                    <a:pt x="8577" y="1545462"/>
                  </a:lnTo>
                  <a:lnTo>
                    <a:pt x="6354" y="1536567"/>
                  </a:lnTo>
                  <a:lnTo>
                    <a:pt x="4130" y="1527354"/>
                  </a:lnTo>
                  <a:lnTo>
                    <a:pt x="2224" y="1518141"/>
                  </a:lnTo>
                  <a:lnTo>
                    <a:pt x="953" y="1508610"/>
                  </a:lnTo>
                  <a:lnTo>
                    <a:pt x="318" y="1499079"/>
                  </a:lnTo>
                  <a:lnTo>
                    <a:pt x="0" y="1489231"/>
                  </a:lnTo>
                  <a:lnTo>
                    <a:pt x="0" y="1235075"/>
                  </a:lnTo>
                  <a:close/>
                  <a:moveTo>
                    <a:pt x="625067" y="631825"/>
                  </a:moveTo>
                  <a:lnTo>
                    <a:pt x="638397" y="659149"/>
                  </a:lnTo>
                  <a:lnTo>
                    <a:pt x="654266" y="691557"/>
                  </a:lnTo>
                  <a:lnTo>
                    <a:pt x="672357" y="726824"/>
                  </a:lnTo>
                  <a:lnTo>
                    <a:pt x="691401" y="763361"/>
                  </a:lnTo>
                  <a:lnTo>
                    <a:pt x="700922" y="781154"/>
                  </a:lnTo>
                  <a:lnTo>
                    <a:pt x="710761" y="798946"/>
                  </a:lnTo>
                  <a:lnTo>
                    <a:pt x="720600" y="816103"/>
                  </a:lnTo>
                  <a:lnTo>
                    <a:pt x="730122" y="832307"/>
                  </a:lnTo>
                  <a:lnTo>
                    <a:pt x="739326" y="847240"/>
                  </a:lnTo>
                  <a:lnTo>
                    <a:pt x="748213" y="860902"/>
                  </a:lnTo>
                  <a:lnTo>
                    <a:pt x="756782" y="872657"/>
                  </a:lnTo>
                  <a:lnTo>
                    <a:pt x="764400" y="883142"/>
                  </a:lnTo>
                  <a:lnTo>
                    <a:pt x="764400" y="835802"/>
                  </a:lnTo>
                  <a:lnTo>
                    <a:pt x="764717" y="830400"/>
                  </a:lnTo>
                  <a:lnTo>
                    <a:pt x="765669" y="824681"/>
                  </a:lnTo>
                  <a:lnTo>
                    <a:pt x="766621" y="818962"/>
                  </a:lnTo>
                  <a:lnTo>
                    <a:pt x="768208" y="813243"/>
                  </a:lnTo>
                  <a:lnTo>
                    <a:pt x="771382" y="801488"/>
                  </a:lnTo>
                  <a:lnTo>
                    <a:pt x="775826" y="790050"/>
                  </a:lnTo>
                  <a:lnTo>
                    <a:pt x="779952" y="779565"/>
                  </a:lnTo>
                  <a:lnTo>
                    <a:pt x="783760" y="769080"/>
                  </a:lnTo>
                  <a:lnTo>
                    <a:pt x="785030" y="764315"/>
                  </a:lnTo>
                  <a:lnTo>
                    <a:pt x="786299" y="759866"/>
                  </a:lnTo>
                  <a:lnTo>
                    <a:pt x="786934" y="755418"/>
                  </a:lnTo>
                  <a:lnTo>
                    <a:pt x="787252" y="751923"/>
                  </a:lnTo>
                  <a:lnTo>
                    <a:pt x="786934" y="748111"/>
                  </a:lnTo>
                  <a:lnTo>
                    <a:pt x="786299" y="745251"/>
                  </a:lnTo>
                  <a:lnTo>
                    <a:pt x="784712" y="742074"/>
                  </a:lnTo>
                  <a:lnTo>
                    <a:pt x="783126" y="739215"/>
                  </a:lnTo>
                  <a:lnTo>
                    <a:pt x="781539" y="736673"/>
                  </a:lnTo>
                  <a:lnTo>
                    <a:pt x="779634" y="734131"/>
                  </a:lnTo>
                  <a:lnTo>
                    <a:pt x="775191" y="729365"/>
                  </a:lnTo>
                  <a:lnTo>
                    <a:pt x="770747" y="723964"/>
                  </a:lnTo>
                  <a:lnTo>
                    <a:pt x="768526" y="721105"/>
                  </a:lnTo>
                  <a:lnTo>
                    <a:pt x="766621" y="718245"/>
                  </a:lnTo>
                  <a:lnTo>
                    <a:pt x="765352" y="714750"/>
                  </a:lnTo>
                  <a:lnTo>
                    <a:pt x="764082" y="711573"/>
                  </a:lnTo>
                  <a:lnTo>
                    <a:pt x="763130" y="707443"/>
                  </a:lnTo>
                  <a:lnTo>
                    <a:pt x="763130" y="702995"/>
                  </a:lnTo>
                  <a:lnTo>
                    <a:pt x="763130" y="698864"/>
                  </a:lnTo>
                  <a:lnTo>
                    <a:pt x="763448" y="695369"/>
                  </a:lnTo>
                  <a:lnTo>
                    <a:pt x="764400" y="691874"/>
                  </a:lnTo>
                  <a:lnTo>
                    <a:pt x="765669" y="689015"/>
                  </a:lnTo>
                  <a:lnTo>
                    <a:pt x="766939" y="686791"/>
                  </a:lnTo>
                  <a:lnTo>
                    <a:pt x="769160" y="684567"/>
                  </a:lnTo>
                  <a:lnTo>
                    <a:pt x="771700" y="682978"/>
                  </a:lnTo>
                  <a:lnTo>
                    <a:pt x="774556" y="682025"/>
                  </a:lnTo>
                  <a:lnTo>
                    <a:pt x="777730" y="681072"/>
                  </a:lnTo>
                  <a:lnTo>
                    <a:pt x="781856" y="680119"/>
                  </a:lnTo>
                  <a:lnTo>
                    <a:pt x="785982" y="679483"/>
                  </a:lnTo>
                  <a:lnTo>
                    <a:pt x="791060" y="679166"/>
                  </a:lnTo>
                  <a:lnTo>
                    <a:pt x="802169" y="678848"/>
                  </a:lnTo>
                  <a:lnTo>
                    <a:pt x="815816" y="678848"/>
                  </a:lnTo>
                  <a:lnTo>
                    <a:pt x="833273" y="678848"/>
                  </a:lnTo>
                  <a:lnTo>
                    <a:pt x="846920" y="678848"/>
                  </a:lnTo>
                  <a:lnTo>
                    <a:pt x="858029" y="679166"/>
                  </a:lnTo>
                  <a:lnTo>
                    <a:pt x="862790" y="679483"/>
                  </a:lnTo>
                  <a:lnTo>
                    <a:pt x="867233" y="680119"/>
                  </a:lnTo>
                  <a:lnTo>
                    <a:pt x="871042" y="681072"/>
                  </a:lnTo>
                  <a:lnTo>
                    <a:pt x="874216" y="682025"/>
                  </a:lnTo>
                  <a:lnTo>
                    <a:pt x="877390" y="682978"/>
                  </a:lnTo>
                  <a:lnTo>
                    <a:pt x="879929" y="684567"/>
                  </a:lnTo>
                  <a:lnTo>
                    <a:pt x="881516" y="686791"/>
                  </a:lnTo>
                  <a:lnTo>
                    <a:pt x="883103" y="689015"/>
                  </a:lnTo>
                  <a:lnTo>
                    <a:pt x="884690" y="691874"/>
                  </a:lnTo>
                  <a:lnTo>
                    <a:pt x="885324" y="695369"/>
                  </a:lnTo>
                  <a:lnTo>
                    <a:pt x="885642" y="698864"/>
                  </a:lnTo>
                  <a:lnTo>
                    <a:pt x="885959" y="702995"/>
                  </a:lnTo>
                  <a:lnTo>
                    <a:pt x="885642" y="707443"/>
                  </a:lnTo>
                  <a:lnTo>
                    <a:pt x="885007" y="711573"/>
                  </a:lnTo>
                  <a:lnTo>
                    <a:pt x="883737" y="714750"/>
                  </a:lnTo>
                  <a:lnTo>
                    <a:pt x="882150" y="718245"/>
                  </a:lnTo>
                  <a:lnTo>
                    <a:pt x="880563" y="721105"/>
                  </a:lnTo>
                  <a:lnTo>
                    <a:pt x="878342" y="723964"/>
                  </a:lnTo>
                  <a:lnTo>
                    <a:pt x="873898" y="729365"/>
                  </a:lnTo>
                  <a:lnTo>
                    <a:pt x="869455" y="734131"/>
                  </a:lnTo>
                  <a:lnTo>
                    <a:pt x="867233" y="736673"/>
                  </a:lnTo>
                  <a:lnTo>
                    <a:pt x="865329" y="739215"/>
                  </a:lnTo>
                  <a:lnTo>
                    <a:pt x="864059" y="742074"/>
                  </a:lnTo>
                  <a:lnTo>
                    <a:pt x="862790" y="745251"/>
                  </a:lnTo>
                  <a:lnTo>
                    <a:pt x="862155" y="748111"/>
                  </a:lnTo>
                  <a:lnTo>
                    <a:pt x="861838" y="751923"/>
                  </a:lnTo>
                  <a:lnTo>
                    <a:pt x="862155" y="755418"/>
                  </a:lnTo>
                  <a:lnTo>
                    <a:pt x="862790" y="759866"/>
                  </a:lnTo>
                  <a:lnTo>
                    <a:pt x="864059" y="764315"/>
                  </a:lnTo>
                  <a:lnTo>
                    <a:pt x="865329" y="769080"/>
                  </a:lnTo>
                  <a:lnTo>
                    <a:pt x="869138" y="779565"/>
                  </a:lnTo>
                  <a:lnTo>
                    <a:pt x="873264" y="790050"/>
                  </a:lnTo>
                  <a:lnTo>
                    <a:pt x="877390" y="801488"/>
                  </a:lnTo>
                  <a:lnTo>
                    <a:pt x="880881" y="813243"/>
                  </a:lnTo>
                  <a:lnTo>
                    <a:pt x="882468" y="818962"/>
                  </a:lnTo>
                  <a:lnTo>
                    <a:pt x="883420" y="824681"/>
                  </a:lnTo>
                  <a:lnTo>
                    <a:pt x="884372" y="830400"/>
                  </a:lnTo>
                  <a:lnTo>
                    <a:pt x="884690" y="835802"/>
                  </a:lnTo>
                  <a:lnTo>
                    <a:pt x="884690" y="883142"/>
                  </a:lnTo>
                  <a:lnTo>
                    <a:pt x="892307" y="873293"/>
                  </a:lnTo>
                  <a:lnTo>
                    <a:pt x="900559" y="861219"/>
                  </a:lnTo>
                  <a:lnTo>
                    <a:pt x="909446" y="848193"/>
                  </a:lnTo>
                  <a:lnTo>
                    <a:pt x="918015" y="833260"/>
                  </a:lnTo>
                  <a:lnTo>
                    <a:pt x="927854" y="817692"/>
                  </a:lnTo>
                  <a:lnTo>
                    <a:pt x="937058" y="801170"/>
                  </a:lnTo>
                  <a:lnTo>
                    <a:pt x="956102" y="766221"/>
                  </a:lnTo>
                  <a:lnTo>
                    <a:pt x="974828" y="730319"/>
                  </a:lnTo>
                  <a:lnTo>
                    <a:pt x="992601" y="695369"/>
                  </a:lnTo>
                  <a:lnTo>
                    <a:pt x="1008788" y="663280"/>
                  </a:lnTo>
                  <a:lnTo>
                    <a:pt x="1022118" y="635956"/>
                  </a:lnTo>
                  <a:lnTo>
                    <a:pt x="1039892" y="640721"/>
                  </a:lnTo>
                  <a:lnTo>
                    <a:pt x="1056714" y="645805"/>
                  </a:lnTo>
                  <a:lnTo>
                    <a:pt x="1072900" y="651524"/>
                  </a:lnTo>
                  <a:lnTo>
                    <a:pt x="1088135" y="656925"/>
                  </a:lnTo>
                  <a:lnTo>
                    <a:pt x="1102417" y="662962"/>
                  </a:lnTo>
                  <a:lnTo>
                    <a:pt x="1116382" y="668681"/>
                  </a:lnTo>
                  <a:lnTo>
                    <a:pt x="1129395" y="675035"/>
                  </a:lnTo>
                  <a:lnTo>
                    <a:pt x="1141456" y="681390"/>
                  </a:lnTo>
                  <a:lnTo>
                    <a:pt x="1152882" y="687426"/>
                  </a:lnTo>
                  <a:lnTo>
                    <a:pt x="1163990" y="693781"/>
                  </a:lnTo>
                  <a:lnTo>
                    <a:pt x="1173830" y="700135"/>
                  </a:lnTo>
                  <a:lnTo>
                    <a:pt x="1183669" y="706807"/>
                  </a:lnTo>
                  <a:lnTo>
                    <a:pt x="1192238" y="713162"/>
                  </a:lnTo>
                  <a:lnTo>
                    <a:pt x="1200807" y="719198"/>
                  </a:lnTo>
                  <a:lnTo>
                    <a:pt x="1208107" y="725553"/>
                  </a:lnTo>
                  <a:lnTo>
                    <a:pt x="1215725" y="731589"/>
                  </a:lnTo>
                  <a:lnTo>
                    <a:pt x="1221755" y="737308"/>
                  </a:lnTo>
                  <a:lnTo>
                    <a:pt x="1227785" y="743345"/>
                  </a:lnTo>
                  <a:lnTo>
                    <a:pt x="1233181" y="748746"/>
                  </a:lnTo>
                  <a:lnTo>
                    <a:pt x="1237942" y="753830"/>
                  </a:lnTo>
                  <a:lnTo>
                    <a:pt x="1246511" y="763997"/>
                  </a:lnTo>
                  <a:lnTo>
                    <a:pt x="1253176" y="772575"/>
                  </a:lnTo>
                  <a:lnTo>
                    <a:pt x="1257937" y="779565"/>
                  </a:lnTo>
                  <a:lnTo>
                    <a:pt x="1261428" y="784649"/>
                  </a:lnTo>
                  <a:lnTo>
                    <a:pt x="1263650" y="789097"/>
                  </a:lnTo>
                  <a:lnTo>
                    <a:pt x="1263650" y="1090613"/>
                  </a:lnTo>
                  <a:lnTo>
                    <a:pt x="815816" y="1090613"/>
                  </a:lnTo>
                  <a:lnTo>
                    <a:pt x="368300" y="1090613"/>
                  </a:lnTo>
                  <a:lnTo>
                    <a:pt x="368300" y="789097"/>
                  </a:lnTo>
                  <a:lnTo>
                    <a:pt x="370839" y="784649"/>
                  </a:lnTo>
                  <a:lnTo>
                    <a:pt x="374648" y="778930"/>
                  </a:lnTo>
                  <a:lnTo>
                    <a:pt x="380043" y="771622"/>
                  </a:lnTo>
                  <a:lnTo>
                    <a:pt x="387026" y="762726"/>
                  </a:lnTo>
                  <a:lnTo>
                    <a:pt x="396230" y="752559"/>
                  </a:lnTo>
                  <a:lnTo>
                    <a:pt x="401626" y="746840"/>
                  </a:lnTo>
                  <a:lnTo>
                    <a:pt x="407656" y="741121"/>
                  </a:lnTo>
                  <a:lnTo>
                    <a:pt x="414004" y="735084"/>
                  </a:lnTo>
                  <a:lnTo>
                    <a:pt x="420986" y="729048"/>
                  </a:lnTo>
                  <a:lnTo>
                    <a:pt x="428603" y="722693"/>
                  </a:lnTo>
                  <a:lnTo>
                    <a:pt x="436856" y="716339"/>
                  </a:lnTo>
                  <a:lnTo>
                    <a:pt x="445742" y="709984"/>
                  </a:lnTo>
                  <a:lnTo>
                    <a:pt x="455264" y="703312"/>
                  </a:lnTo>
                  <a:lnTo>
                    <a:pt x="465420" y="696640"/>
                  </a:lnTo>
                  <a:lnTo>
                    <a:pt x="476212" y="690286"/>
                  </a:lnTo>
                  <a:lnTo>
                    <a:pt x="487638" y="683931"/>
                  </a:lnTo>
                  <a:lnTo>
                    <a:pt x="499698" y="677259"/>
                  </a:lnTo>
                  <a:lnTo>
                    <a:pt x="513029" y="670905"/>
                  </a:lnTo>
                  <a:lnTo>
                    <a:pt x="526676" y="664550"/>
                  </a:lnTo>
                  <a:lnTo>
                    <a:pt x="540959" y="658831"/>
                  </a:lnTo>
                  <a:lnTo>
                    <a:pt x="556193" y="652795"/>
                  </a:lnTo>
                  <a:lnTo>
                    <a:pt x="572380" y="647394"/>
                  </a:lnTo>
                  <a:lnTo>
                    <a:pt x="588884" y="641675"/>
                  </a:lnTo>
                  <a:lnTo>
                    <a:pt x="606658" y="636591"/>
                  </a:lnTo>
                  <a:lnTo>
                    <a:pt x="625067" y="631825"/>
                  </a:lnTo>
                  <a:close/>
                  <a:moveTo>
                    <a:pt x="815815" y="0"/>
                  </a:moveTo>
                  <a:lnTo>
                    <a:pt x="826313" y="317"/>
                  </a:lnTo>
                  <a:lnTo>
                    <a:pt x="837129" y="951"/>
                  </a:lnTo>
                  <a:lnTo>
                    <a:pt x="847945" y="2536"/>
                  </a:lnTo>
                  <a:lnTo>
                    <a:pt x="858443" y="4439"/>
                  </a:lnTo>
                  <a:lnTo>
                    <a:pt x="869259" y="6658"/>
                  </a:lnTo>
                  <a:lnTo>
                    <a:pt x="880075" y="9511"/>
                  </a:lnTo>
                  <a:lnTo>
                    <a:pt x="890254" y="13315"/>
                  </a:lnTo>
                  <a:lnTo>
                    <a:pt x="900752" y="16803"/>
                  </a:lnTo>
                  <a:lnTo>
                    <a:pt x="910614" y="21558"/>
                  </a:lnTo>
                  <a:lnTo>
                    <a:pt x="920476" y="26631"/>
                  </a:lnTo>
                  <a:lnTo>
                    <a:pt x="930655" y="32020"/>
                  </a:lnTo>
                  <a:lnTo>
                    <a:pt x="939881" y="38360"/>
                  </a:lnTo>
                  <a:lnTo>
                    <a:pt x="949424" y="45018"/>
                  </a:lnTo>
                  <a:lnTo>
                    <a:pt x="958332" y="51993"/>
                  </a:lnTo>
                  <a:lnTo>
                    <a:pt x="967239" y="59601"/>
                  </a:lnTo>
                  <a:lnTo>
                    <a:pt x="975192" y="67844"/>
                  </a:lnTo>
                  <a:lnTo>
                    <a:pt x="983463" y="76087"/>
                  </a:lnTo>
                  <a:lnTo>
                    <a:pt x="991098" y="85280"/>
                  </a:lnTo>
                  <a:lnTo>
                    <a:pt x="998415" y="95425"/>
                  </a:lnTo>
                  <a:lnTo>
                    <a:pt x="1005413" y="105253"/>
                  </a:lnTo>
                  <a:lnTo>
                    <a:pt x="1012094" y="116032"/>
                  </a:lnTo>
                  <a:lnTo>
                    <a:pt x="1018138" y="127445"/>
                  </a:lnTo>
                  <a:lnTo>
                    <a:pt x="1023546" y="139175"/>
                  </a:lnTo>
                  <a:lnTo>
                    <a:pt x="1028954" y="151222"/>
                  </a:lnTo>
                  <a:lnTo>
                    <a:pt x="1033408" y="163903"/>
                  </a:lnTo>
                  <a:lnTo>
                    <a:pt x="1037225" y="177218"/>
                  </a:lnTo>
                  <a:lnTo>
                    <a:pt x="1041042" y="191167"/>
                  </a:lnTo>
                  <a:lnTo>
                    <a:pt x="1043905" y="205117"/>
                  </a:lnTo>
                  <a:lnTo>
                    <a:pt x="1046132" y="219700"/>
                  </a:lnTo>
                  <a:lnTo>
                    <a:pt x="1047723" y="235234"/>
                  </a:lnTo>
                  <a:lnTo>
                    <a:pt x="1048677" y="251085"/>
                  </a:lnTo>
                  <a:lnTo>
                    <a:pt x="1049313" y="267254"/>
                  </a:lnTo>
                  <a:lnTo>
                    <a:pt x="1048677" y="278984"/>
                  </a:lnTo>
                  <a:lnTo>
                    <a:pt x="1049313" y="278667"/>
                  </a:lnTo>
                  <a:lnTo>
                    <a:pt x="1051858" y="279301"/>
                  </a:lnTo>
                  <a:lnTo>
                    <a:pt x="1054085" y="280569"/>
                  </a:lnTo>
                  <a:lnTo>
                    <a:pt x="1055676" y="282471"/>
                  </a:lnTo>
                  <a:lnTo>
                    <a:pt x="1057584" y="285007"/>
                  </a:lnTo>
                  <a:lnTo>
                    <a:pt x="1059175" y="287861"/>
                  </a:lnTo>
                  <a:lnTo>
                    <a:pt x="1060129" y="291665"/>
                  </a:lnTo>
                  <a:lnTo>
                    <a:pt x="1061084" y="296103"/>
                  </a:lnTo>
                  <a:lnTo>
                    <a:pt x="1061402" y="300859"/>
                  </a:lnTo>
                  <a:lnTo>
                    <a:pt x="1061720" y="305614"/>
                  </a:lnTo>
                  <a:lnTo>
                    <a:pt x="1062038" y="311004"/>
                  </a:lnTo>
                  <a:lnTo>
                    <a:pt x="1061402" y="322734"/>
                  </a:lnTo>
                  <a:lnTo>
                    <a:pt x="1060129" y="335415"/>
                  </a:lnTo>
                  <a:lnTo>
                    <a:pt x="1057903" y="348730"/>
                  </a:lnTo>
                  <a:lnTo>
                    <a:pt x="1055358" y="361411"/>
                  </a:lnTo>
                  <a:lnTo>
                    <a:pt x="1051858" y="374092"/>
                  </a:lnTo>
                  <a:lnTo>
                    <a:pt x="1048041" y="385822"/>
                  </a:lnTo>
                  <a:lnTo>
                    <a:pt x="1045814" y="391211"/>
                  </a:lnTo>
                  <a:lnTo>
                    <a:pt x="1043587" y="396601"/>
                  </a:lnTo>
                  <a:lnTo>
                    <a:pt x="1041360" y="401356"/>
                  </a:lnTo>
                  <a:lnTo>
                    <a:pt x="1038816" y="405478"/>
                  </a:lnTo>
                  <a:lnTo>
                    <a:pt x="1036589" y="408965"/>
                  </a:lnTo>
                  <a:lnTo>
                    <a:pt x="1034044" y="412452"/>
                  </a:lnTo>
                  <a:lnTo>
                    <a:pt x="1031499" y="414988"/>
                  </a:lnTo>
                  <a:lnTo>
                    <a:pt x="1028954" y="416891"/>
                  </a:lnTo>
                  <a:lnTo>
                    <a:pt x="1026409" y="417842"/>
                  </a:lnTo>
                  <a:lnTo>
                    <a:pt x="1023228" y="418159"/>
                  </a:lnTo>
                  <a:lnTo>
                    <a:pt x="1022592" y="418159"/>
                  </a:lnTo>
                  <a:lnTo>
                    <a:pt x="1018456" y="429572"/>
                  </a:lnTo>
                  <a:lnTo>
                    <a:pt x="1014320" y="440668"/>
                  </a:lnTo>
                  <a:lnTo>
                    <a:pt x="1009867" y="451763"/>
                  </a:lnTo>
                  <a:lnTo>
                    <a:pt x="1005095" y="462542"/>
                  </a:lnTo>
                  <a:lnTo>
                    <a:pt x="1000323" y="473004"/>
                  </a:lnTo>
                  <a:lnTo>
                    <a:pt x="995233" y="483466"/>
                  </a:lnTo>
                  <a:lnTo>
                    <a:pt x="990143" y="493611"/>
                  </a:lnTo>
                  <a:lnTo>
                    <a:pt x="984417" y="503756"/>
                  </a:lnTo>
                  <a:lnTo>
                    <a:pt x="978691" y="513267"/>
                  </a:lnTo>
                  <a:lnTo>
                    <a:pt x="972647" y="522777"/>
                  </a:lnTo>
                  <a:lnTo>
                    <a:pt x="966921" y="531971"/>
                  </a:lnTo>
                  <a:lnTo>
                    <a:pt x="960558" y="540848"/>
                  </a:lnTo>
                  <a:lnTo>
                    <a:pt x="954196" y="549725"/>
                  </a:lnTo>
                  <a:lnTo>
                    <a:pt x="947516" y="557650"/>
                  </a:lnTo>
                  <a:lnTo>
                    <a:pt x="940835" y="565893"/>
                  </a:lnTo>
                  <a:lnTo>
                    <a:pt x="934155" y="573502"/>
                  </a:lnTo>
                  <a:lnTo>
                    <a:pt x="927474" y="581110"/>
                  </a:lnTo>
                  <a:lnTo>
                    <a:pt x="920476" y="587768"/>
                  </a:lnTo>
                  <a:lnTo>
                    <a:pt x="913477" y="594108"/>
                  </a:lnTo>
                  <a:lnTo>
                    <a:pt x="906160" y="600449"/>
                  </a:lnTo>
                  <a:lnTo>
                    <a:pt x="898844" y="606156"/>
                  </a:lnTo>
                  <a:lnTo>
                    <a:pt x="891845" y="611545"/>
                  </a:lnTo>
                  <a:lnTo>
                    <a:pt x="883892" y="616300"/>
                  </a:lnTo>
                  <a:lnTo>
                    <a:pt x="876575" y="620739"/>
                  </a:lnTo>
                  <a:lnTo>
                    <a:pt x="869259" y="624860"/>
                  </a:lnTo>
                  <a:lnTo>
                    <a:pt x="861624" y="628030"/>
                  </a:lnTo>
                  <a:lnTo>
                    <a:pt x="853989" y="631518"/>
                  </a:lnTo>
                  <a:lnTo>
                    <a:pt x="846354" y="633737"/>
                  </a:lnTo>
                  <a:lnTo>
                    <a:pt x="838719" y="635956"/>
                  </a:lnTo>
                  <a:lnTo>
                    <a:pt x="830766" y="636907"/>
                  </a:lnTo>
                  <a:lnTo>
                    <a:pt x="823450" y="638175"/>
                  </a:lnTo>
                  <a:lnTo>
                    <a:pt x="815815" y="638175"/>
                  </a:lnTo>
                  <a:lnTo>
                    <a:pt x="807862" y="638175"/>
                  </a:lnTo>
                  <a:lnTo>
                    <a:pt x="800227" y="636907"/>
                  </a:lnTo>
                  <a:lnTo>
                    <a:pt x="792274" y="635639"/>
                  </a:lnTo>
                  <a:lnTo>
                    <a:pt x="784957" y="633737"/>
                  </a:lnTo>
                  <a:lnTo>
                    <a:pt x="777322" y="631201"/>
                  </a:lnTo>
                  <a:lnTo>
                    <a:pt x="769370" y="628030"/>
                  </a:lnTo>
                  <a:lnTo>
                    <a:pt x="762053" y="624860"/>
                  </a:lnTo>
                  <a:lnTo>
                    <a:pt x="754418" y="620739"/>
                  </a:lnTo>
                  <a:lnTo>
                    <a:pt x="747101" y="616300"/>
                  </a:lnTo>
                  <a:lnTo>
                    <a:pt x="739466" y="611545"/>
                  </a:lnTo>
                  <a:lnTo>
                    <a:pt x="732150" y="606156"/>
                  </a:lnTo>
                  <a:lnTo>
                    <a:pt x="724833" y="600132"/>
                  </a:lnTo>
                  <a:lnTo>
                    <a:pt x="717834" y="594108"/>
                  </a:lnTo>
                  <a:lnTo>
                    <a:pt x="710836" y="587768"/>
                  </a:lnTo>
                  <a:lnTo>
                    <a:pt x="703837" y="580476"/>
                  </a:lnTo>
                  <a:lnTo>
                    <a:pt x="696839" y="573185"/>
                  </a:lnTo>
                  <a:lnTo>
                    <a:pt x="690158" y="565576"/>
                  </a:lnTo>
                  <a:lnTo>
                    <a:pt x="683478" y="557333"/>
                  </a:lnTo>
                  <a:lnTo>
                    <a:pt x="676797" y="549091"/>
                  </a:lnTo>
                  <a:lnTo>
                    <a:pt x="670435" y="540531"/>
                  </a:lnTo>
                  <a:lnTo>
                    <a:pt x="664072" y="531654"/>
                  </a:lnTo>
                  <a:lnTo>
                    <a:pt x="658346" y="522143"/>
                  </a:lnTo>
                  <a:lnTo>
                    <a:pt x="652302" y="512950"/>
                  </a:lnTo>
                  <a:lnTo>
                    <a:pt x="646894" y="502805"/>
                  </a:lnTo>
                  <a:lnTo>
                    <a:pt x="641168" y="492977"/>
                  </a:lnTo>
                  <a:lnTo>
                    <a:pt x="635760" y="482832"/>
                  </a:lnTo>
                  <a:lnTo>
                    <a:pt x="630988" y="472370"/>
                  </a:lnTo>
                  <a:lnTo>
                    <a:pt x="625898" y="461591"/>
                  </a:lnTo>
                  <a:lnTo>
                    <a:pt x="621445" y="450495"/>
                  </a:lnTo>
                  <a:lnTo>
                    <a:pt x="616991" y="439716"/>
                  </a:lnTo>
                  <a:lnTo>
                    <a:pt x="612537" y="428621"/>
                  </a:lnTo>
                  <a:lnTo>
                    <a:pt x="608402" y="417208"/>
                  </a:lnTo>
                  <a:lnTo>
                    <a:pt x="605857" y="416256"/>
                  </a:lnTo>
                  <a:lnTo>
                    <a:pt x="603312" y="414988"/>
                  </a:lnTo>
                  <a:lnTo>
                    <a:pt x="600767" y="413086"/>
                  </a:lnTo>
                  <a:lnTo>
                    <a:pt x="598222" y="410233"/>
                  </a:lnTo>
                  <a:lnTo>
                    <a:pt x="595359" y="407063"/>
                  </a:lnTo>
                  <a:lnTo>
                    <a:pt x="592814" y="403258"/>
                  </a:lnTo>
                  <a:lnTo>
                    <a:pt x="590587" y="399137"/>
                  </a:lnTo>
                  <a:lnTo>
                    <a:pt x="588360" y="394699"/>
                  </a:lnTo>
                  <a:lnTo>
                    <a:pt x="586134" y="389626"/>
                  </a:lnTo>
                  <a:lnTo>
                    <a:pt x="584543" y="384237"/>
                  </a:lnTo>
                  <a:lnTo>
                    <a:pt x="580726" y="372824"/>
                  </a:lnTo>
                  <a:lnTo>
                    <a:pt x="577862" y="361094"/>
                  </a:lnTo>
                  <a:lnTo>
                    <a:pt x="575318" y="348730"/>
                  </a:lnTo>
                  <a:lnTo>
                    <a:pt x="573409" y="336366"/>
                  </a:lnTo>
                  <a:lnTo>
                    <a:pt x="571818" y="324319"/>
                  </a:lnTo>
                  <a:lnTo>
                    <a:pt x="571500" y="312906"/>
                  </a:lnTo>
                  <a:lnTo>
                    <a:pt x="571500" y="307833"/>
                  </a:lnTo>
                  <a:lnTo>
                    <a:pt x="571818" y="303078"/>
                  </a:lnTo>
                  <a:lnTo>
                    <a:pt x="572136" y="298322"/>
                  </a:lnTo>
                  <a:lnTo>
                    <a:pt x="573091" y="294201"/>
                  </a:lnTo>
                  <a:lnTo>
                    <a:pt x="574045" y="290397"/>
                  </a:lnTo>
                  <a:lnTo>
                    <a:pt x="575318" y="287227"/>
                  </a:lnTo>
                  <a:lnTo>
                    <a:pt x="576590" y="284373"/>
                  </a:lnTo>
                  <a:lnTo>
                    <a:pt x="578499" y="282471"/>
                  </a:lnTo>
                  <a:lnTo>
                    <a:pt x="580407" y="280886"/>
                  </a:lnTo>
                  <a:lnTo>
                    <a:pt x="582634" y="279935"/>
                  </a:lnTo>
                  <a:lnTo>
                    <a:pt x="582316" y="267254"/>
                  </a:lnTo>
                  <a:lnTo>
                    <a:pt x="582634" y="251085"/>
                  </a:lnTo>
                  <a:lnTo>
                    <a:pt x="583589" y="235234"/>
                  </a:lnTo>
                  <a:lnTo>
                    <a:pt x="585179" y="219700"/>
                  </a:lnTo>
                  <a:lnTo>
                    <a:pt x="587406" y="205117"/>
                  </a:lnTo>
                  <a:lnTo>
                    <a:pt x="590269" y="191167"/>
                  </a:lnTo>
                  <a:lnTo>
                    <a:pt x="594087" y="177218"/>
                  </a:lnTo>
                  <a:lnTo>
                    <a:pt x="598222" y="163903"/>
                  </a:lnTo>
                  <a:lnTo>
                    <a:pt x="602676" y="151222"/>
                  </a:lnTo>
                  <a:lnTo>
                    <a:pt x="607766" y="139175"/>
                  </a:lnTo>
                  <a:lnTo>
                    <a:pt x="613174" y="127445"/>
                  </a:lnTo>
                  <a:lnTo>
                    <a:pt x="619218" y="116032"/>
                  </a:lnTo>
                  <a:lnTo>
                    <a:pt x="625898" y="105253"/>
                  </a:lnTo>
                  <a:lnTo>
                    <a:pt x="632897" y="95425"/>
                  </a:lnTo>
                  <a:lnTo>
                    <a:pt x="640214" y="85280"/>
                  </a:lnTo>
                  <a:lnTo>
                    <a:pt x="647848" y="76087"/>
                  </a:lnTo>
                  <a:lnTo>
                    <a:pt x="656120" y="67844"/>
                  </a:lnTo>
                  <a:lnTo>
                    <a:pt x="664072" y="59601"/>
                  </a:lnTo>
                  <a:lnTo>
                    <a:pt x="672980" y="51993"/>
                  </a:lnTo>
                  <a:lnTo>
                    <a:pt x="681887" y="45018"/>
                  </a:lnTo>
                  <a:lnTo>
                    <a:pt x="691431" y="38360"/>
                  </a:lnTo>
                  <a:lnTo>
                    <a:pt x="700656" y="32020"/>
                  </a:lnTo>
                  <a:lnTo>
                    <a:pt x="710836" y="26631"/>
                  </a:lnTo>
                  <a:lnTo>
                    <a:pt x="720697" y="21558"/>
                  </a:lnTo>
                  <a:lnTo>
                    <a:pt x="730877" y="16803"/>
                  </a:lnTo>
                  <a:lnTo>
                    <a:pt x="741057" y="13315"/>
                  </a:lnTo>
                  <a:lnTo>
                    <a:pt x="751555" y="9511"/>
                  </a:lnTo>
                  <a:lnTo>
                    <a:pt x="762053" y="6658"/>
                  </a:lnTo>
                  <a:lnTo>
                    <a:pt x="772869" y="4439"/>
                  </a:lnTo>
                  <a:lnTo>
                    <a:pt x="783685" y="2536"/>
                  </a:lnTo>
                  <a:lnTo>
                    <a:pt x="794183" y="951"/>
                  </a:lnTo>
                  <a:lnTo>
                    <a:pt x="804999" y="317"/>
                  </a:lnTo>
                  <a:lnTo>
                    <a:pt x="815815"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nvGrpSpPr>
            <p:cNvPr id="28" name="组合 27"/>
            <p:cNvGrpSpPr/>
            <p:nvPr/>
          </p:nvGrpSpPr>
          <p:grpSpPr>
            <a:xfrm rot="5400000">
              <a:off x="6264302" y="1740575"/>
              <a:ext cx="600074" cy="1260528"/>
              <a:chOff x="1814513" y="5049838"/>
              <a:chExt cx="600074" cy="1260528"/>
            </a:xfrm>
          </p:grpSpPr>
          <p:sp>
            <p:nvSpPr>
              <p:cNvPr id="29" name="椭圆 28"/>
              <p:cNvSpPr/>
              <p:nvPr/>
            </p:nvSpPr>
            <p:spPr>
              <a:xfrm>
                <a:off x="1814513" y="5049838"/>
                <a:ext cx="102868" cy="1028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12"/>
              <p:cNvSpPr/>
              <p:nvPr/>
            </p:nvSpPr>
            <p:spPr>
              <a:xfrm>
                <a:off x="1857375" y="5086350"/>
                <a:ext cx="557212" cy="1224016"/>
              </a:xfrm>
              <a:custGeom>
                <a:avLst/>
                <a:gdLst>
                  <a:gd name="connsiteX0" fmla="*/ 0 w 557212"/>
                  <a:gd name="connsiteY0" fmla="*/ 0 h 1028700"/>
                  <a:gd name="connsiteX1" fmla="*/ 0 w 557212"/>
                  <a:gd name="connsiteY1" fmla="*/ 771525 h 1028700"/>
                  <a:gd name="connsiteX2" fmla="*/ 0 w 557212"/>
                  <a:gd name="connsiteY2" fmla="*/ 1028700 h 1028700"/>
                  <a:gd name="connsiteX3" fmla="*/ 557212 w 557212"/>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57212" h="1028700">
                    <a:moveTo>
                      <a:pt x="0" y="0"/>
                    </a:moveTo>
                    <a:lnTo>
                      <a:pt x="0" y="771525"/>
                    </a:lnTo>
                    <a:lnTo>
                      <a:pt x="0" y="1028700"/>
                    </a:lnTo>
                    <a:lnTo>
                      <a:pt x="557212" y="10287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p:cNvGrpSpPr/>
          <p:nvPr/>
        </p:nvGrpSpPr>
        <p:grpSpPr>
          <a:xfrm>
            <a:off x="6358386" y="4083322"/>
            <a:ext cx="5197932" cy="1210992"/>
            <a:chOff x="6358386" y="4083322"/>
            <a:chExt cx="5197932" cy="1210992"/>
          </a:xfrm>
        </p:grpSpPr>
        <p:sp>
          <p:nvSpPr>
            <p:cNvPr id="18" name="矩形 17"/>
            <p:cNvSpPr/>
            <p:nvPr/>
          </p:nvSpPr>
          <p:spPr>
            <a:xfrm>
              <a:off x="8749139" y="4083322"/>
              <a:ext cx="2807179" cy="646331"/>
            </a:xfrm>
            <a:prstGeom prst="rect">
              <a:avLst/>
            </a:prstGeom>
          </p:spPr>
          <p:txBody>
            <a:bodyPr wrap="none">
              <a:spAutoFit/>
            </a:bodyPr>
            <a:lstStyle/>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rPr>
                <a:t>家装后市场</a:t>
              </a:r>
              <a:r>
                <a:rPr lang="en-US" altLang="zh-CN" b="1" dirty="0">
                  <a:solidFill>
                    <a:schemeClr val="bg1"/>
                  </a:solidFill>
                  <a:latin typeface="微软雅黑" panose="020B0503020204020204" pitchFamily="34" charset="-122"/>
                  <a:ea typeface="微软雅黑" panose="020B0503020204020204" pitchFamily="34" charset="-122"/>
                </a:rPr>
                <a:t>SaaS</a:t>
              </a:r>
              <a:r>
                <a:rPr lang="zh-CN" altLang="en-US" b="1" dirty="0">
                  <a:solidFill>
                    <a:schemeClr val="bg1"/>
                  </a:solidFill>
                  <a:latin typeface="微软雅黑" panose="020B0503020204020204" pitchFamily="34" charset="-122"/>
                  <a:ea typeface="微软雅黑" panose="020B0503020204020204" pitchFamily="34" charset="-122"/>
                </a:rPr>
                <a:t>服务平台</a:t>
              </a:r>
            </a:p>
          </p:txBody>
        </p:sp>
        <p:sp>
          <p:nvSpPr>
            <p:cNvPr id="22" name="Freeform 5"/>
            <p:cNvSpPr>
              <a:spLocks noEditPoints="1"/>
            </p:cNvSpPr>
            <p:nvPr/>
          </p:nvSpPr>
          <p:spPr bwMode="auto">
            <a:xfrm>
              <a:off x="6358386" y="4648201"/>
              <a:ext cx="646113" cy="646113"/>
            </a:xfrm>
            <a:custGeom>
              <a:avLst/>
              <a:gdLst>
                <a:gd name="T0" fmla="*/ 393 w 1905"/>
                <a:gd name="T1" fmla="*/ 1 h 1906"/>
                <a:gd name="T2" fmla="*/ 355 w 1905"/>
                <a:gd name="T3" fmla="*/ 9 h 1906"/>
                <a:gd name="T4" fmla="*/ 693 w 1905"/>
                <a:gd name="T5" fmla="*/ 348 h 1906"/>
                <a:gd name="T6" fmla="*/ 606 w 1905"/>
                <a:gd name="T7" fmla="*/ 607 h 1906"/>
                <a:gd name="T8" fmla="*/ 347 w 1905"/>
                <a:gd name="T9" fmla="*/ 694 h 1906"/>
                <a:gd name="T10" fmla="*/ 8 w 1905"/>
                <a:gd name="T11" fmla="*/ 356 h 1906"/>
                <a:gd name="T12" fmla="*/ 0 w 1905"/>
                <a:gd name="T13" fmla="*/ 434 h 1906"/>
                <a:gd name="T14" fmla="*/ 0 w 1905"/>
                <a:gd name="T15" fmla="*/ 450 h 1906"/>
                <a:gd name="T16" fmla="*/ 0 w 1905"/>
                <a:gd name="T17" fmla="*/ 477 h 1906"/>
                <a:gd name="T18" fmla="*/ 477 w 1905"/>
                <a:gd name="T19" fmla="*/ 954 h 1906"/>
                <a:gd name="T20" fmla="*/ 590 w 1905"/>
                <a:gd name="T21" fmla="*/ 937 h 1906"/>
                <a:gd name="T22" fmla="*/ 671 w 1905"/>
                <a:gd name="T23" fmla="*/ 1016 h 1906"/>
                <a:gd name="T24" fmla="*/ 606 w 1905"/>
                <a:gd name="T25" fmla="*/ 1127 h 1906"/>
                <a:gd name="T26" fmla="*/ 347 w 1905"/>
                <a:gd name="T27" fmla="*/ 1213 h 1906"/>
                <a:gd name="T28" fmla="*/ 44 w 1905"/>
                <a:gd name="T29" fmla="*/ 1516 h 1906"/>
                <a:gd name="T30" fmla="*/ 0 w 1905"/>
                <a:gd name="T31" fmla="*/ 1560 h 1906"/>
                <a:gd name="T32" fmla="*/ 347 w 1905"/>
                <a:gd name="T33" fmla="*/ 1906 h 1906"/>
                <a:gd name="T34" fmla="*/ 693 w 1905"/>
                <a:gd name="T35" fmla="*/ 1560 h 1906"/>
                <a:gd name="T36" fmla="*/ 688 w 1905"/>
                <a:gd name="T37" fmla="*/ 1527 h 1906"/>
                <a:gd name="T38" fmla="*/ 693 w 1905"/>
                <a:gd name="T39" fmla="*/ 1465 h 1906"/>
                <a:gd name="T40" fmla="*/ 717 w 1905"/>
                <a:gd name="T41" fmla="*/ 1397 h 1906"/>
                <a:gd name="T42" fmla="*/ 755 w 1905"/>
                <a:gd name="T43" fmla="*/ 1327 h 1906"/>
                <a:gd name="T44" fmla="*/ 761 w 1905"/>
                <a:gd name="T45" fmla="*/ 1322 h 1906"/>
                <a:gd name="T46" fmla="*/ 780 w 1905"/>
                <a:gd name="T47" fmla="*/ 1300 h 1906"/>
                <a:gd name="T48" fmla="*/ 831 w 1905"/>
                <a:gd name="T49" fmla="*/ 1259 h 1906"/>
                <a:gd name="T50" fmla="*/ 885 w 1905"/>
                <a:gd name="T51" fmla="*/ 1230 h 1906"/>
                <a:gd name="T52" fmla="*/ 955 w 1905"/>
                <a:gd name="T53" fmla="*/ 1300 h 1906"/>
                <a:gd name="T54" fmla="*/ 1126 w 1905"/>
                <a:gd name="T55" fmla="*/ 1473 h 1906"/>
                <a:gd name="T56" fmla="*/ 1386 w 1905"/>
                <a:gd name="T57" fmla="*/ 1733 h 1906"/>
                <a:gd name="T58" fmla="*/ 1559 w 1905"/>
                <a:gd name="T59" fmla="*/ 1803 h 1906"/>
                <a:gd name="T60" fmla="*/ 1800 w 1905"/>
                <a:gd name="T61" fmla="*/ 1560 h 1906"/>
                <a:gd name="T62" fmla="*/ 1732 w 1905"/>
                <a:gd name="T63" fmla="*/ 1387 h 1906"/>
                <a:gd name="T64" fmla="*/ 1729 w 1905"/>
                <a:gd name="T65" fmla="*/ 1378 h 1906"/>
                <a:gd name="T66" fmla="*/ 1472 w 1905"/>
                <a:gd name="T67" fmla="*/ 1127 h 1906"/>
                <a:gd name="T68" fmla="*/ 1172 w 1905"/>
                <a:gd name="T69" fmla="*/ 821 h 1906"/>
                <a:gd name="T70" fmla="*/ 1732 w 1905"/>
                <a:gd name="T71" fmla="*/ 261 h 1906"/>
                <a:gd name="T72" fmla="*/ 1775 w 1905"/>
                <a:gd name="T73" fmla="*/ 304 h 1906"/>
                <a:gd name="T74" fmla="*/ 1905 w 1905"/>
                <a:gd name="T75" fmla="*/ 88 h 1906"/>
                <a:gd name="T76" fmla="*/ 1819 w 1905"/>
                <a:gd name="T77" fmla="*/ 1 h 1906"/>
                <a:gd name="T78" fmla="*/ 1602 w 1905"/>
                <a:gd name="T79" fmla="*/ 131 h 1906"/>
                <a:gd name="T80" fmla="*/ 1645 w 1905"/>
                <a:gd name="T81" fmla="*/ 174 h 1906"/>
                <a:gd name="T82" fmla="*/ 1085 w 1905"/>
                <a:gd name="T83" fmla="*/ 735 h 1906"/>
                <a:gd name="T84" fmla="*/ 936 w 1905"/>
                <a:gd name="T85" fmla="*/ 591 h 1906"/>
                <a:gd name="T86" fmla="*/ 953 w 1905"/>
                <a:gd name="T87" fmla="*/ 477 h 1906"/>
                <a:gd name="T88" fmla="*/ 477 w 1905"/>
                <a:gd name="T89" fmla="*/ 1 h 1906"/>
                <a:gd name="T90" fmla="*/ 455 w 1905"/>
                <a:gd name="T91" fmla="*/ 1 h 1906"/>
                <a:gd name="T92" fmla="*/ 433 w 1905"/>
                <a:gd name="T93" fmla="*/ 1 h 1906"/>
                <a:gd name="T94" fmla="*/ 393 w 1905"/>
                <a:gd name="T95" fmla="*/ 1 h 1906"/>
                <a:gd name="T96" fmla="*/ 1559 w 1905"/>
                <a:gd name="T97" fmla="*/ 1430 h 1906"/>
                <a:gd name="T98" fmla="*/ 1689 w 1905"/>
                <a:gd name="T99" fmla="*/ 1560 h 1906"/>
                <a:gd name="T100" fmla="*/ 1559 w 1905"/>
                <a:gd name="T101" fmla="*/ 1690 h 1906"/>
                <a:gd name="T102" fmla="*/ 1429 w 1905"/>
                <a:gd name="T103" fmla="*/ 1560 h 1906"/>
                <a:gd name="T104" fmla="*/ 1559 w 1905"/>
                <a:gd name="T105" fmla="*/ 143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5" h="1906">
                  <a:moveTo>
                    <a:pt x="393" y="1"/>
                  </a:moveTo>
                  <a:cubicBezTo>
                    <a:pt x="380" y="2"/>
                    <a:pt x="368" y="5"/>
                    <a:pt x="355" y="9"/>
                  </a:cubicBezTo>
                  <a:cubicBezTo>
                    <a:pt x="693" y="348"/>
                    <a:pt x="693" y="348"/>
                    <a:pt x="693" y="348"/>
                  </a:cubicBezTo>
                  <a:cubicBezTo>
                    <a:pt x="606" y="607"/>
                    <a:pt x="606" y="607"/>
                    <a:pt x="606" y="607"/>
                  </a:cubicBezTo>
                  <a:cubicBezTo>
                    <a:pt x="347" y="694"/>
                    <a:pt x="347" y="694"/>
                    <a:pt x="347" y="694"/>
                  </a:cubicBezTo>
                  <a:cubicBezTo>
                    <a:pt x="8" y="356"/>
                    <a:pt x="8" y="356"/>
                    <a:pt x="8" y="356"/>
                  </a:cubicBezTo>
                  <a:cubicBezTo>
                    <a:pt x="4" y="382"/>
                    <a:pt x="0" y="400"/>
                    <a:pt x="0" y="434"/>
                  </a:cubicBezTo>
                  <a:cubicBezTo>
                    <a:pt x="0" y="434"/>
                    <a:pt x="0" y="442"/>
                    <a:pt x="0" y="450"/>
                  </a:cubicBezTo>
                  <a:cubicBezTo>
                    <a:pt x="0" y="459"/>
                    <a:pt x="0" y="469"/>
                    <a:pt x="0" y="477"/>
                  </a:cubicBezTo>
                  <a:cubicBezTo>
                    <a:pt x="0" y="737"/>
                    <a:pt x="214" y="954"/>
                    <a:pt x="477" y="954"/>
                  </a:cubicBezTo>
                  <a:cubicBezTo>
                    <a:pt x="516" y="954"/>
                    <a:pt x="553" y="946"/>
                    <a:pt x="590" y="937"/>
                  </a:cubicBezTo>
                  <a:cubicBezTo>
                    <a:pt x="671" y="1016"/>
                    <a:pt x="671" y="1016"/>
                    <a:pt x="671" y="1016"/>
                  </a:cubicBezTo>
                  <a:cubicBezTo>
                    <a:pt x="653" y="1060"/>
                    <a:pt x="629" y="1103"/>
                    <a:pt x="606" y="1127"/>
                  </a:cubicBezTo>
                  <a:cubicBezTo>
                    <a:pt x="556" y="1170"/>
                    <a:pt x="423" y="1239"/>
                    <a:pt x="347" y="1213"/>
                  </a:cubicBezTo>
                  <a:cubicBezTo>
                    <a:pt x="44" y="1516"/>
                    <a:pt x="44" y="1516"/>
                    <a:pt x="44" y="1516"/>
                  </a:cubicBezTo>
                  <a:cubicBezTo>
                    <a:pt x="0" y="1560"/>
                    <a:pt x="0" y="1560"/>
                    <a:pt x="0" y="1560"/>
                  </a:cubicBezTo>
                  <a:cubicBezTo>
                    <a:pt x="347" y="1906"/>
                    <a:pt x="347" y="1906"/>
                    <a:pt x="347" y="1906"/>
                  </a:cubicBezTo>
                  <a:cubicBezTo>
                    <a:pt x="693" y="1560"/>
                    <a:pt x="693" y="1560"/>
                    <a:pt x="693" y="1560"/>
                  </a:cubicBezTo>
                  <a:cubicBezTo>
                    <a:pt x="690" y="1550"/>
                    <a:pt x="689" y="1538"/>
                    <a:pt x="688" y="1527"/>
                  </a:cubicBezTo>
                  <a:cubicBezTo>
                    <a:pt x="686" y="1508"/>
                    <a:pt x="688" y="1487"/>
                    <a:pt x="693" y="1465"/>
                  </a:cubicBezTo>
                  <a:cubicBezTo>
                    <a:pt x="698" y="1442"/>
                    <a:pt x="708" y="1419"/>
                    <a:pt x="717" y="1397"/>
                  </a:cubicBezTo>
                  <a:cubicBezTo>
                    <a:pt x="729" y="1371"/>
                    <a:pt x="741" y="1346"/>
                    <a:pt x="755" y="1327"/>
                  </a:cubicBezTo>
                  <a:cubicBezTo>
                    <a:pt x="757" y="1325"/>
                    <a:pt x="759" y="1324"/>
                    <a:pt x="761" y="1322"/>
                  </a:cubicBezTo>
                  <a:cubicBezTo>
                    <a:pt x="767" y="1314"/>
                    <a:pt x="773" y="1305"/>
                    <a:pt x="780" y="1300"/>
                  </a:cubicBezTo>
                  <a:cubicBezTo>
                    <a:pt x="792" y="1287"/>
                    <a:pt x="810" y="1273"/>
                    <a:pt x="831" y="1259"/>
                  </a:cubicBezTo>
                  <a:cubicBezTo>
                    <a:pt x="848" y="1249"/>
                    <a:pt x="866" y="1238"/>
                    <a:pt x="885" y="1230"/>
                  </a:cubicBezTo>
                  <a:cubicBezTo>
                    <a:pt x="955" y="1300"/>
                    <a:pt x="955" y="1300"/>
                    <a:pt x="955" y="1300"/>
                  </a:cubicBezTo>
                  <a:cubicBezTo>
                    <a:pt x="1126" y="1473"/>
                    <a:pt x="1126" y="1473"/>
                    <a:pt x="1126" y="1473"/>
                  </a:cubicBezTo>
                  <a:cubicBezTo>
                    <a:pt x="1386" y="1733"/>
                    <a:pt x="1386" y="1733"/>
                    <a:pt x="1386" y="1733"/>
                  </a:cubicBezTo>
                  <a:cubicBezTo>
                    <a:pt x="1429" y="1776"/>
                    <a:pt x="1491" y="1803"/>
                    <a:pt x="1559" y="1803"/>
                  </a:cubicBezTo>
                  <a:cubicBezTo>
                    <a:pt x="1692" y="1803"/>
                    <a:pt x="1800" y="1698"/>
                    <a:pt x="1800" y="1560"/>
                  </a:cubicBezTo>
                  <a:cubicBezTo>
                    <a:pt x="1800" y="1490"/>
                    <a:pt x="1774" y="1430"/>
                    <a:pt x="1732" y="1387"/>
                  </a:cubicBezTo>
                  <a:cubicBezTo>
                    <a:pt x="1729" y="1378"/>
                    <a:pt x="1729" y="1378"/>
                    <a:pt x="1729" y="1378"/>
                  </a:cubicBezTo>
                  <a:cubicBezTo>
                    <a:pt x="1472" y="1127"/>
                    <a:pt x="1472" y="1127"/>
                    <a:pt x="1472" y="1127"/>
                  </a:cubicBezTo>
                  <a:cubicBezTo>
                    <a:pt x="1172" y="821"/>
                    <a:pt x="1172" y="821"/>
                    <a:pt x="1172" y="821"/>
                  </a:cubicBezTo>
                  <a:cubicBezTo>
                    <a:pt x="1732" y="261"/>
                    <a:pt x="1732" y="261"/>
                    <a:pt x="1732" y="261"/>
                  </a:cubicBezTo>
                  <a:cubicBezTo>
                    <a:pt x="1775" y="304"/>
                    <a:pt x="1775" y="304"/>
                    <a:pt x="1775" y="304"/>
                  </a:cubicBezTo>
                  <a:cubicBezTo>
                    <a:pt x="1905" y="88"/>
                    <a:pt x="1905" y="88"/>
                    <a:pt x="1905" y="88"/>
                  </a:cubicBezTo>
                  <a:cubicBezTo>
                    <a:pt x="1819" y="1"/>
                    <a:pt x="1819" y="1"/>
                    <a:pt x="1819" y="1"/>
                  </a:cubicBezTo>
                  <a:cubicBezTo>
                    <a:pt x="1602" y="131"/>
                    <a:pt x="1602" y="131"/>
                    <a:pt x="1602" y="131"/>
                  </a:cubicBezTo>
                  <a:cubicBezTo>
                    <a:pt x="1645" y="174"/>
                    <a:pt x="1645" y="174"/>
                    <a:pt x="1645" y="174"/>
                  </a:cubicBezTo>
                  <a:cubicBezTo>
                    <a:pt x="1085" y="735"/>
                    <a:pt x="1085" y="735"/>
                    <a:pt x="1085" y="735"/>
                  </a:cubicBezTo>
                  <a:cubicBezTo>
                    <a:pt x="936" y="591"/>
                    <a:pt x="936" y="591"/>
                    <a:pt x="936" y="591"/>
                  </a:cubicBezTo>
                  <a:cubicBezTo>
                    <a:pt x="946" y="548"/>
                    <a:pt x="953" y="512"/>
                    <a:pt x="953" y="477"/>
                  </a:cubicBezTo>
                  <a:cubicBezTo>
                    <a:pt x="953" y="209"/>
                    <a:pt x="740" y="1"/>
                    <a:pt x="477" y="1"/>
                  </a:cubicBezTo>
                  <a:cubicBezTo>
                    <a:pt x="455" y="1"/>
                    <a:pt x="455" y="1"/>
                    <a:pt x="455" y="1"/>
                  </a:cubicBezTo>
                  <a:cubicBezTo>
                    <a:pt x="433" y="1"/>
                    <a:pt x="433" y="1"/>
                    <a:pt x="433" y="1"/>
                  </a:cubicBezTo>
                  <a:cubicBezTo>
                    <a:pt x="420" y="1"/>
                    <a:pt x="406" y="0"/>
                    <a:pt x="393" y="1"/>
                  </a:cubicBezTo>
                  <a:close/>
                  <a:moveTo>
                    <a:pt x="1559" y="1430"/>
                  </a:moveTo>
                  <a:cubicBezTo>
                    <a:pt x="1630" y="1430"/>
                    <a:pt x="1689" y="1482"/>
                    <a:pt x="1689" y="1560"/>
                  </a:cubicBezTo>
                  <a:cubicBezTo>
                    <a:pt x="1689" y="1629"/>
                    <a:pt x="1630" y="1690"/>
                    <a:pt x="1559" y="1690"/>
                  </a:cubicBezTo>
                  <a:cubicBezTo>
                    <a:pt x="1487" y="1690"/>
                    <a:pt x="1429" y="1629"/>
                    <a:pt x="1429" y="1560"/>
                  </a:cubicBezTo>
                  <a:cubicBezTo>
                    <a:pt x="1429" y="1482"/>
                    <a:pt x="1487" y="1430"/>
                    <a:pt x="1559" y="14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rot="5400000">
              <a:off x="7608924" y="3562081"/>
              <a:ext cx="248334" cy="1923909"/>
              <a:chOff x="1814513" y="5049838"/>
              <a:chExt cx="248334" cy="1923909"/>
            </a:xfrm>
          </p:grpSpPr>
          <p:sp>
            <p:nvSpPr>
              <p:cNvPr id="33" name="椭圆 32"/>
              <p:cNvSpPr/>
              <p:nvPr/>
            </p:nvSpPr>
            <p:spPr>
              <a:xfrm>
                <a:off x="1814513" y="5049838"/>
                <a:ext cx="102868" cy="1028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2"/>
              <p:cNvSpPr/>
              <p:nvPr/>
            </p:nvSpPr>
            <p:spPr>
              <a:xfrm>
                <a:off x="1857377" y="5086351"/>
                <a:ext cx="205470" cy="1887396"/>
              </a:xfrm>
              <a:custGeom>
                <a:avLst/>
                <a:gdLst>
                  <a:gd name="connsiteX0" fmla="*/ 0 w 557212"/>
                  <a:gd name="connsiteY0" fmla="*/ 0 h 1028700"/>
                  <a:gd name="connsiteX1" fmla="*/ 0 w 557212"/>
                  <a:gd name="connsiteY1" fmla="*/ 771525 h 1028700"/>
                  <a:gd name="connsiteX2" fmla="*/ 0 w 557212"/>
                  <a:gd name="connsiteY2" fmla="*/ 1028700 h 1028700"/>
                  <a:gd name="connsiteX3" fmla="*/ 557212 w 557212"/>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57212" h="1028700">
                    <a:moveTo>
                      <a:pt x="0" y="0"/>
                    </a:moveTo>
                    <a:lnTo>
                      <a:pt x="0" y="771525"/>
                    </a:lnTo>
                    <a:lnTo>
                      <a:pt x="0" y="1028700"/>
                    </a:lnTo>
                    <a:lnTo>
                      <a:pt x="557212" y="10287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106416" y="3182829"/>
            <a:ext cx="5266315" cy="1217038"/>
            <a:chOff x="106416" y="3182829"/>
            <a:chExt cx="5266315" cy="1217038"/>
          </a:xfrm>
        </p:grpSpPr>
        <p:sp>
          <p:nvSpPr>
            <p:cNvPr id="4" name="矩形 3"/>
            <p:cNvSpPr/>
            <p:nvPr/>
          </p:nvSpPr>
          <p:spPr>
            <a:xfrm>
              <a:off x="106416" y="3182829"/>
              <a:ext cx="3638550" cy="646331"/>
            </a:xfrm>
            <a:prstGeom prst="rect">
              <a:avLst/>
            </a:prstGeom>
          </p:spPr>
          <p:txBody>
            <a:bodyPr wrap="square">
              <a:spAutoFit/>
            </a:bodyPr>
            <a:lstStyle/>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rPr>
                <a:t>为厂商提供最后一公里的安装服务</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3" name="Freeform 167"/>
            <p:cNvSpPr>
              <a:spLocks/>
            </p:cNvSpPr>
            <p:nvPr/>
          </p:nvSpPr>
          <p:spPr bwMode="auto">
            <a:xfrm>
              <a:off x="4749753" y="3786983"/>
              <a:ext cx="622978" cy="612884"/>
            </a:xfrm>
            <a:custGeom>
              <a:avLst/>
              <a:gdLst>
                <a:gd name="T0" fmla="*/ 95 w 279"/>
                <a:gd name="T1" fmla="*/ 3 h 274"/>
                <a:gd name="T2" fmla="*/ 65 w 279"/>
                <a:gd name="T3" fmla="*/ 46 h 274"/>
                <a:gd name="T4" fmla="*/ 70 w 279"/>
                <a:gd name="T5" fmla="*/ 88 h 274"/>
                <a:gd name="T6" fmla="*/ 12 w 279"/>
                <a:gd name="T7" fmla="*/ 99 h 274"/>
                <a:gd name="T8" fmla="*/ 5 w 279"/>
                <a:gd name="T9" fmla="*/ 152 h 274"/>
                <a:gd name="T10" fmla="*/ 6 w 279"/>
                <a:gd name="T11" fmla="*/ 251 h 274"/>
                <a:gd name="T12" fmla="*/ 43 w 279"/>
                <a:gd name="T13" fmla="*/ 270 h 274"/>
                <a:gd name="T14" fmla="*/ 77 w 279"/>
                <a:gd name="T15" fmla="*/ 258 h 274"/>
                <a:gd name="T16" fmla="*/ 62 w 279"/>
                <a:gd name="T17" fmla="*/ 219 h 274"/>
                <a:gd name="T18" fmla="*/ 95 w 279"/>
                <a:gd name="T19" fmla="*/ 179 h 274"/>
                <a:gd name="T20" fmla="*/ 127 w 279"/>
                <a:gd name="T21" fmla="*/ 219 h 274"/>
                <a:gd name="T22" fmla="*/ 112 w 279"/>
                <a:gd name="T23" fmla="*/ 260 h 274"/>
                <a:gd name="T24" fmla="*/ 162 w 279"/>
                <a:gd name="T25" fmla="*/ 269 h 274"/>
                <a:gd name="T26" fmla="*/ 182 w 279"/>
                <a:gd name="T27" fmla="*/ 229 h 274"/>
                <a:gd name="T28" fmla="*/ 201 w 279"/>
                <a:gd name="T29" fmla="*/ 195 h 274"/>
                <a:gd name="T30" fmla="*/ 245 w 279"/>
                <a:gd name="T31" fmla="*/ 214 h 274"/>
                <a:gd name="T32" fmla="*/ 269 w 279"/>
                <a:gd name="T33" fmla="*/ 165 h 274"/>
                <a:gd name="T34" fmla="*/ 230 w 279"/>
                <a:gd name="T35" fmla="*/ 149 h 274"/>
                <a:gd name="T36" fmla="*/ 189 w 279"/>
                <a:gd name="T37" fmla="*/ 159 h 274"/>
                <a:gd name="T38" fmla="*/ 176 w 279"/>
                <a:gd name="T39" fmla="*/ 98 h 274"/>
                <a:gd name="T40" fmla="*/ 116 w 279"/>
                <a:gd name="T41" fmla="*/ 85 h 274"/>
                <a:gd name="T42" fmla="*/ 121 w 279"/>
                <a:gd name="T43" fmla="*/ 50 h 274"/>
                <a:gd name="T44" fmla="*/ 108 w 279"/>
                <a:gd name="T45" fmla="*/ 4 h 274"/>
                <a:gd name="T46" fmla="*/ 95 w 279"/>
                <a:gd name="T47"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9" h="274">
                  <a:moveTo>
                    <a:pt x="95" y="3"/>
                  </a:moveTo>
                  <a:cubicBezTo>
                    <a:pt x="73" y="0"/>
                    <a:pt x="53" y="27"/>
                    <a:pt x="65" y="46"/>
                  </a:cubicBezTo>
                  <a:cubicBezTo>
                    <a:pt x="78" y="55"/>
                    <a:pt x="87" y="78"/>
                    <a:pt x="70" y="88"/>
                  </a:cubicBezTo>
                  <a:cubicBezTo>
                    <a:pt x="53" y="98"/>
                    <a:pt x="28" y="83"/>
                    <a:pt x="12" y="99"/>
                  </a:cubicBezTo>
                  <a:cubicBezTo>
                    <a:pt x="0" y="113"/>
                    <a:pt x="7" y="134"/>
                    <a:pt x="5" y="152"/>
                  </a:cubicBezTo>
                  <a:cubicBezTo>
                    <a:pt x="5" y="185"/>
                    <a:pt x="4" y="218"/>
                    <a:pt x="6" y="251"/>
                  </a:cubicBezTo>
                  <a:cubicBezTo>
                    <a:pt x="10" y="267"/>
                    <a:pt x="28" y="270"/>
                    <a:pt x="43" y="270"/>
                  </a:cubicBezTo>
                  <a:cubicBezTo>
                    <a:pt x="55" y="271"/>
                    <a:pt x="69" y="270"/>
                    <a:pt x="77" y="258"/>
                  </a:cubicBezTo>
                  <a:cubicBezTo>
                    <a:pt x="86" y="242"/>
                    <a:pt x="65" y="232"/>
                    <a:pt x="62" y="219"/>
                  </a:cubicBezTo>
                  <a:cubicBezTo>
                    <a:pt x="55" y="199"/>
                    <a:pt x="75" y="178"/>
                    <a:pt x="95" y="179"/>
                  </a:cubicBezTo>
                  <a:cubicBezTo>
                    <a:pt x="114" y="179"/>
                    <a:pt x="133" y="200"/>
                    <a:pt x="127" y="219"/>
                  </a:cubicBezTo>
                  <a:cubicBezTo>
                    <a:pt x="120" y="232"/>
                    <a:pt x="101" y="244"/>
                    <a:pt x="112" y="260"/>
                  </a:cubicBezTo>
                  <a:cubicBezTo>
                    <a:pt x="125" y="274"/>
                    <a:pt x="146" y="270"/>
                    <a:pt x="162" y="269"/>
                  </a:cubicBezTo>
                  <a:cubicBezTo>
                    <a:pt x="180" y="265"/>
                    <a:pt x="187" y="246"/>
                    <a:pt x="182" y="229"/>
                  </a:cubicBezTo>
                  <a:cubicBezTo>
                    <a:pt x="181" y="216"/>
                    <a:pt x="185" y="197"/>
                    <a:pt x="201" y="195"/>
                  </a:cubicBezTo>
                  <a:cubicBezTo>
                    <a:pt x="218" y="193"/>
                    <a:pt x="226" y="218"/>
                    <a:pt x="245" y="214"/>
                  </a:cubicBezTo>
                  <a:cubicBezTo>
                    <a:pt x="266" y="211"/>
                    <a:pt x="279" y="185"/>
                    <a:pt x="269" y="165"/>
                  </a:cubicBezTo>
                  <a:cubicBezTo>
                    <a:pt x="263" y="152"/>
                    <a:pt x="244" y="140"/>
                    <a:pt x="230" y="149"/>
                  </a:cubicBezTo>
                  <a:cubicBezTo>
                    <a:pt x="219" y="159"/>
                    <a:pt x="202" y="174"/>
                    <a:pt x="189" y="159"/>
                  </a:cubicBezTo>
                  <a:cubicBezTo>
                    <a:pt x="174" y="141"/>
                    <a:pt x="192" y="116"/>
                    <a:pt x="176" y="98"/>
                  </a:cubicBezTo>
                  <a:cubicBezTo>
                    <a:pt x="159" y="82"/>
                    <a:pt x="133" y="99"/>
                    <a:pt x="116" y="85"/>
                  </a:cubicBezTo>
                  <a:cubicBezTo>
                    <a:pt x="103" y="75"/>
                    <a:pt x="112" y="59"/>
                    <a:pt x="121" y="50"/>
                  </a:cubicBezTo>
                  <a:cubicBezTo>
                    <a:pt x="136" y="36"/>
                    <a:pt x="126" y="10"/>
                    <a:pt x="108" y="4"/>
                  </a:cubicBezTo>
                  <a:cubicBezTo>
                    <a:pt x="104" y="3"/>
                    <a:pt x="99" y="3"/>
                    <a:pt x="95" y="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5" name="组合 34"/>
            <p:cNvGrpSpPr/>
            <p:nvPr/>
          </p:nvGrpSpPr>
          <p:grpSpPr>
            <a:xfrm rot="5400000" flipV="1">
              <a:off x="4027878" y="3200662"/>
              <a:ext cx="600074" cy="1210742"/>
              <a:chOff x="1814513" y="5049838"/>
              <a:chExt cx="600074" cy="1260528"/>
            </a:xfrm>
          </p:grpSpPr>
          <p:sp>
            <p:nvSpPr>
              <p:cNvPr id="36" name="椭圆 35"/>
              <p:cNvSpPr/>
              <p:nvPr/>
            </p:nvSpPr>
            <p:spPr>
              <a:xfrm>
                <a:off x="1814513" y="5049838"/>
                <a:ext cx="102868" cy="1028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12"/>
              <p:cNvSpPr/>
              <p:nvPr/>
            </p:nvSpPr>
            <p:spPr>
              <a:xfrm>
                <a:off x="1857375" y="5086350"/>
                <a:ext cx="557212" cy="1224016"/>
              </a:xfrm>
              <a:custGeom>
                <a:avLst/>
                <a:gdLst>
                  <a:gd name="connsiteX0" fmla="*/ 0 w 557212"/>
                  <a:gd name="connsiteY0" fmla="*/ 0 h 1028700"/>
                  <a:gd name="connsiteX1" fmla="*/ 0 w 557212"/>
                  <a:gd name="connsiteY1" fmla="*/ 771525 h 1028700"/>
                  <a:gd name="connsiteX2" fmla="*/ 0 w 557212"/>
                  <a:gd name="connsiteY2" fmla="*/ 1028700 h 1028700"/>
                  <a:gd name="connsiteX3" fmla="*/ 557212 w 557212"/>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57212" h="1028700">
                    <a:moveTo>
                      <a:pt x="0" y="0"/>
                    </a:moveTo>
                    <a:lnTo>
                      <a:pt x="0" y="771525"/>
                    </a:lnTo>
                    <a:lnTo>
                      <a:pt x="0" y="1028700"/>
                    </a:lnTo>
                    <a:lnTo>
                      <a:pt x="557212" y="10287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7798464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1000"/>
                                        <p:tgtEl>
                                          <p:spTgt spid="8"/>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250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575" y="42098"/>
            <a:ext cx="12125325" cy="6449134"/>
            <a:chOff x="28575" y="42098"/>
            <a:chExt cx="12125325" cy="6449134"/>
          </a:xfrm>
        </p:grpSpPr>
        <p:pic>
          <p:nvPicPr>
            <p:cNvPr id="36" name="图片 1" descr="WeChat_1468563674.jpe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auto">
            <a:xfrm>
              <a:off x="36984" y="42098"/>
              <a:ext cx="4427340" cy="357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2" descr="WeChat_1468563675.jpe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7722437" y="42098"/>
              <a:ext cx="4431463" cy="357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 descr="WeChat_1468563676.jpe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8020979" y="3656382"/>
              <a:ext cx="4132812" cy="28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 descr="WeChat_1470295143.jpe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92900" y="42099"/>
              <a:ext cx="3206680" cy="178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2" descr="WeChat_1470295141.jpe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575" y="3656382"/>
              <a:ext cx="3780496" cy="28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3" descr="WeChat_1470294841.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auto">
            <a:xfrm>
              <a:off x="3838575" y="3656382"/>
              <a:ext cx="4152900" cy="283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4926302" y="2401690"/>
            <a:ext cx="6758905" cy="677109"/>
            <a:chOff x="4926302" y="2401690"/>
            <a:chExt cx="6758905" cy="677109"/>
          </a:xfrm>
        </p:grpSpPr>
        <p:sp>
          <p:nvSpPr>
            <p:cNvPr id="22" name="文本框 21"/>
            <p:cNvSpPr txBox="1"/>
            <p:nvPr/>
          </p:nvSpPr>
          <p:spPr>
            <a:xfrm>
              <a:off x="5580581" y="2401690"/>
              <a:ext cx="4237998" cy="400110"/>
            </a:xfrm>
            <a:prstGeom prst="rect">
              <a:avLst/>
            </a:prstGeom>
            <a:noFill/>
          </p:spPr>
          <p:txBody>
            <a:bodyPr wrap="square" rtlCol="0">
              <a:spAutoFit/>
            </a:bodyPr>
            <a:lstStyle/>
            <a:p>
              <a:r>
                <a:rPr lang="zh-CN" altLang="en-US" sz="2000" dirty="0">
                  <a:solidFill>
                    <a:schemeClr val="bg1">
                      <a:lumMod val="95000"/>
                    </a:schemeClr>
                  </a:solidFill>
                  <a:latin typeface="思源黑体 CN Medium" panose="020B0600000000000000" pitchFamily="34" charset="-122"/>
                  <a:ea typeface="思源黑体 CN Medium" panose="020B0600000000000000" pitchFamily="34" charset="-122"/>
                </a:rPr>
                <a:t>师傅培训现场</a:t>
              </a:r>
            </a:p>
          </p:txBody>
        </p:sp>
        <p:sp>
          <p:nvSpPr>
            <p:cNvPr id="23" name="矩形 22"/>
            <p:cNvSpPr/>
            <p:nvPr/>
          </p:nvSpPr>
          <p:spPr>
            <a:xfrm>
              <a:off x="5589207" y="2801800"/>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Master training site</a:t>
              </a:r>
              <a:endParaRPr lang="zh-CN" altLang="en-US" sz="1200" dirty="0">
                <a:solidFill>
                  <a:schemeClr val="bg1"/>
                </a:solidFill>
                <a:latin typeface="Nexa Light" panose="02000000000000000000" pitchFamily="2" charset="0"/>
              </a:endParaRPr>
            </a:p>
          </p:txBody>
        </p:sp>
        <p:grpSp>
          <p:nvGrpSpPr>
            <p:cNvPr id="24" name="组合 23"/>
            <p:cNvGrpSpPr/>
            <p:nvPr/>
          </p:nvGrpSpPr>
          <p:grpSpPr>
            <a:xfrm>
              <a:off x="4926302" y="2490624"/>
              <a:ext cx="517073" cy="188686"/>
              <a:chOff x="10885943" y="6342743"/>
              <a:chExt cx="517073" cy="188686"/>
            </a:xfrm>
          </p:grpSpPr>
          <p:sp>
            <p:nvSpPr>
              <p:cNvPr id="25"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5398498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0638" y="3292325"/>
            <a:ext cx="6758905" cy="677109"/>
            <a:chOff x="722397" y="2904945"/>
            <a:chExt cx="6758905" cy="677109"/>
          </a:xfrm>
        </p:grpSpPr>
        <p:sp>
          <p:nvSpPr>
            <p:cNvPr id="18" name="文本框 17"/>
            <p:cNvSpPr txBox="1"/>
            <p:nvPr/>
          </p:nvSpPr>
          <p:spPr>
            <a:xfrm>
              <a:off x="1376676" y="2904945"/>
              <a:ext cx="4237998" cy="400110"/>
            </a:xfrm>
            <a:prstGeom prst="rect">
              <a:avLst/>
            </a:prstGeom>
            <a:noFill/>
          </p:spPr>
          <p:txBody>
            <a:bodyPr wrap="square" rtlCol="0">
              <a:spAutoFit/>
            </a:bodyPr>
            <a:lstStyle/>
            <a:p>
              <a:r>
                <a:rPr lang="zh-CN" altLang="en-US" sz="2000" dirty="0">
                  <a:solidFill>
                    <a:schemeClr val="bg1">
                      <a:lumMod val="95000"/>
                    </a:schemeClr>
                  </a:solidFill>
                  <a:latin typeface="思源黑体 CN Medium" panose="020B0600000000000000" pitchFamily="34" charset="-122"/>
                  <a:ea typeface="思源黑体 CN Medium" panose="020B0600000000000000" pitchFamily="34" charset="-122"/>
                </a:rPr>
                <a:t>展会现场</a:t>
              </a:r>
            </a:p>
          </p:txBody>
        </p:sp>
        <p:sp>
          <p:nvSpPr>
            <p:cNvPr id="25" name="矩形 24"/>
            <p:cNvSpPr/>
            <p:nvPr/>
          </p:nvSpPr>
          <p:spPr>
            <a:xfrm>
              <a:off x="1385302" y="3305055"/>
              <a:ext cx="6096000" cy="276999"/>
            </a:xfrm>
            <a:prstGeom prst="rect">
              <a:avLst/>
            </a:prstGeom>
          </p:spPr>
          <p:txBody>
            <a:bodyPr>
              <a:spAutoFit/>
            </a:bodyPr>
            <a:lstStyle/>
            <a:p>
              <a:r>
                <a:rPr lang="en-US" altLang="zh-CN" sz="1200" dirty="0">
                  <a:solidFill>
                    <a:schemeClr val="bg1"/>
                  </a:solidFill>
                  <a:latin typeface="Nexa Light" panose="02000000000000000000" pitchFamily="2" charset="0"/>
                </a:rPr>
                <a:t>Exhibition site</a:t>
              </a:r>
            </a:p>
          </p:txBody>
        </p:sp>
        <p:grpSp>
          <p:nvGrpSpPr>
            <p:cNvPr id="26" name="组合 25"/>
            <p:cNvGrpSpPr/>
            <p:nvPr/>
          </p:nvGrpSpPr>
          <p:grpSpPr>
            <a:xfrm>
              <a:off x="722397" y="2993879"/>
              <a:ext cx="517073" cy="188686"/>
              <a:chOff x="10885943" y="6342743"/>
              <a:chExt cx="517073" cy="188686"/>
            </a:xfrm>
          </p:grpSpPr>
          <p:sp>
            <p:nvSpPr>
              <p:cNvPr id="31"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 name="组合 5"/>
          <p:cNvGrpSpPr/>
          <p:nvPr/>
        </p:nvGrpSpPr>
        <p:grpSpPr>
          <a:xfrm>
            <a:off x="25878" y="26472"/>
            <a:ext cx="12140337" cy="6579889"/>
            <a:chOff x="25878" y="26472"/>
            <a:chExt cx="12140337" cy="6579889"/>
          </a:xfrm>
        </p:grpSpPr>
        <p:pic>
          <p:nvPicPr>
            <p:cNvPr id="19" name="图片 1" descr="lADOaHqSoc0EZM0F3A_1500_1124.jpg_620x10000q90.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auto">
            <a:xfrm>
              <a:off x="8601075" y="26683"/>
              <a:ext cx="3562350" cy="195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 descr="lADOaHqSpc0EZM0F3A_1500_1124.jpg_620x10000q90.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8601183" y="4314824"/>
              <a:ext cx="3565032" cy="229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 descr="lADOaHqSqs0FoM0EOA_1080_1440.jpg_620x10000q90.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95675" y="26472"/>
              <a:ext cx="2542133" cy="28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4" descr="lADOaHqSrs0FoM0EOA_1080_1440.jpg_620x10000q90.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79340" y="26683"/>
              <a:ext cx="2487021" cy="283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lADOaHqSsM0EZM0F3A_1500_1124.jpg_620x10000q90.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8601075" y="2027826"/>
              <a:ext cx="3562350" cy="224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lADOaHqSss0EOM0FoA_1440_1080.jpg_620x10000q90.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auto">
            <a:xfrm>
              <a:off x="3495675" y="2905125"/>
              <a:ext cx="5070687" cy="37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5878" y="26472"/>
              <a:ext cx="3428265" cy="2835367"/>
            </a:xfrm>
            <a:prstGeom prst="rect">
              <a:avLst/>
            </a:prstGeom>
          </p:spPr>
        </p:pic>
        <p:pic>
          <p:nvPicPr>
            <p:cNvPr id="5" name="图片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878" y="4314823"/>
              <a:ext cx="3428265" cy="2291537"/>
            </a:xfrm>
            <a:prstGeom prst="rect">
              <a:avLst/>
            </a:prstGeom>
          </p:spPr>
        </p:pic>
      </p:grpSp>
    </p:spTree>
    <p:extLst>
      <p:ext uri="{BB962C8B-B14F-4D97-AF65-F5344CB8AC3E}">
        <p14:creationId xmlns:p14="http://schemas.microsoft.com/office/powerpoint/2010/main" val="28319428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636" y="1251668"/>
            <a:ext cx="12149374" cy="5331172"/>
            <a:chOff x="26636" y="1251668"/>
            <a:chExt cx="12149374" cy="5331172"/>
          </a:xfrm>
        </p:grpSpPr>
        <p:pic>
          <p:nvPicPr>
            <p:cNvPr id="25" name="图片 5" descr="WeChat_1468563734.jpe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07029" y="3915394"/>
              <a:ext cx="3670158" cy="266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 descr="WeChat_1470294016.jpe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7628237" y="1251668"/>
              <a:ext cx="4538247" cy="263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descr="WeChat_1470294076.jpe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10227" y="3917546"/>
              <a:ext cx="4865783" cy="266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 descr="lADOaHy7-c0Cz80FAA_1280_719.jpg_620x10000q90.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06923" y="1251668"/>
              <a:ext cx="3995368" cy="263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 descr="lADOaHy8Cc0EOM0FoA_1440_1080.jpg_620x10000q90.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6636" y="3915394"/>
              <a:ext cx="3554446" cy="266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4" descr="lADOaHy8Pc0C7s0D6A_1000_750.jpg_620x10000q90.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636" y="1251669"/>
              <a:ext cx="3554447" cy="26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5037222" y="341613"/>
            <a:ext cx="6758905" cy="677109"/>
            <a:chOff x="5037222" y="341613"/>
            <a:chExt cx="6758905" cy="677109"/>
          </a:xfrm>
        </p:grpSpPr>
        <p:sp>
          <p:nvSpPr>
            <p:cNvPr id="19" name="文本框 18"/>
            <p:cNvSpPr txBox="1"/>
            <p:nvPr/>
          </p:nvSpPr>
          <p:spPr>
            <a:xfrm>
              <a:off x="5691501" y="341613"/>
              <a:ext cx="4237998" cy="400110"/>
            </a:xfrm>
            <a:prstGeom prst="rect">
              <a:avLst/>
            </a:prstGeom>
            <a:noFill/>
          </p:spPr>
          <p:txBody>
            <a:bodyPr wrap="square" rtlCol="0">
              <a:spAutoFit/>
            </a:bodyPr>
            <a:lstStyle/>
            <a:p>
              <a:r>
                <a:rPr lang="zh-CN" altLang="en-US" sz="2000" dirty="0">
                  <a:solidFill>
                    <a:schemeClr val="bg1">
                      <a:lumMod val="95000"/>
                    </a:schemeClr>
                  </a:solidFill>
                  <a:latin typeface="思源黑体 CN Medium" panose="020B0600000000000000" pitchFamily="34" charset="-122"/>
                  <a:ea typeface="思源黑体 CN Medium" panose="020B0600000000000000" pitchFamily="34" charset="-122"/>
                </a:rPr>
                <a:t>咋装小伙伴风采</a:t>
              </a:r>
            </a:p>
          </p:txBody>
        </p:sp>
        <p:sp>
          <p:nvSpPr>
            <p:cNvPr id="20" name="矩形 19"/>
            <p:cNvSpPr/>
            <p:nvPr/>
          </p:nvSpPr>
          <p:spPr>
            <a:xfrm>
              <a:off x="5700127" y="741723"/>
              <a:ext cx="6096000" cy="276999"/>
            </a:xfrm>
            <a:prstGeom prst="rect">
              <a:avLst/>
            </a:prstGeom>
          </p:spPr>
          <p:txBody>
            <a:bodyPr>
              <a:spAutoFit/>
            </a:bodyPr>
            <a:lstStyle/>
            <a:p>
              <a:r>
                <a:rPr lang="en-US" altLang="zh-CN" sz="1200" dirty="0" err="1">
                  <a:solidFill>
                    <a:schemeClr val="bg1"/>
                  </a:solidFill>
                  <a:latin typeface="Nexa Light" panose="02000000000000000000" pitchFamily="2" charset="0"/>
                </a:rPr>
                <a:t>Zazhuang</a:t>
              </a:r>
              <a:r>
                <a:rPr lang="en-US" altLang="zh-CN" sz="1200" dirty="0">
                  <a:solidFill>
                    <a:schemeClr val="bg1"/>
                  </a:solidFill>
                  <a:latin typeface="Nexa Light" panose="02000000000000000000" pitchFamily="2" charset="0"/>
                </a:rPr>
                <a:t> buddies</a:t>
              </a:r>
              <a:endParaRPr lang="zh-CN" altLang="en-US" sz="1200" dirty="0">
                <a:solidFill>
                  <a:schemeClr val="bg1"/>
                </a:solidFill>
                <a:latin typeface="Nexa Light" panose="02000000000000000000" pitchFamily="2" charset="0"/>
              </a:endParaRPr>
            </a:p>
          </p:txBody>
        </p:sp>
        <p:grpSp>
          <p:nvGrpSpPr>
            <p:cNvPr id="21" name="组合 20"/>
            <p:cNvGrpSpPr/>
            <p:nvPr/>
          </p:nvGrpSpPr>
          <p:grpSpPr>
            <a:xfrm>
              <a:off x="5037222" y="430547"/>
              <a:ext cx="517073" cy="188686"/>
              <a:chOff x="10885943" y="6342743"/>
              <a:chExt cx="517073" cy="188686"/>
            </a:xfrm>
          </p:grpSpPr>
          <p:sp>
            <p:nvSpPr>
              <p:cNvPr id="22"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3797894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276" y="1429552"/>
            <a:ext cx="12148038" cy="4997252"/>
            <a:chOff x="24276" y="1429552"/>
            <a:chExt cx="12148038" cy="4997252"/>
          </a:xfrm>
        </p:grpSpPr>
        <p:pic>
          <p:nvPicPr>
            <p:cNvPr id="17" name="图片 4" descr="WeChat_1470295144.jpe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15109" y="1429552"/>
              <a:ext cx="6057205" cy="454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5" descr="WeChat_1470295142.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276" y="1429552"/>
              <a:ext cx="6066557" cy="454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6"/>
            <p:cNvSpPr txBox="1">
              <a:spLocks noChangeArrowheads="1"/>
            </p:cNvSpPr>
            <p:nvPr/>
          </p:nvSpPr>
          <p:spPr bwMode="auto">
            <a:xfrm>
              <a:off x="8595401" y="6119027"/>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lumMod val="95000"/>
                    </a:schemeClr>
                  </a:solidFill>
                  <a:latin typeface="微软雅黑" panose="020B0503020204020204" pitchFamily="34" charset="-122"/>
                  <a:ea typeface="微软雅黑" panose="020B0503020204020204" pitchFamily="34" charset="-122"/>
                </a:rPr>
                <a:t>深圳技术团队</a:t>
              </a:r>
            </a:p>
          </p:txBody>
        </p:sp>
        <p:sp>
          <p:nvSpPr>
            <p:cNvPr id="21" name="文本框 7"/>
            <p:cNvSpPr txBox="1">
              <a:spLocks noChangeArrowheads="1"/>
            </p:cNvSpPr>
            <p:nvPr/>
          </p:nvSpPr>
          <p:spPr bwMode="auto">
            <a:xfrm>
              <a:off x="2476924" y="6119027"/>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佛山总部运营团队</a:t>
              </a:r>
            </a:p>
          </p:txBody>
        </p:sp>
      </p:grpSp>
      <p:grpSp>
        <p:nvGrpSpPr>
          <p:cNvPr id="2" name="组合 1"/>
          <p:cNvGrpSpPr/>
          <p:nvPr/>
        </p:nvGrpSpPr>
        <p:grpSpPr>
          <a:xfrm>
            <a:off x="5037222" y="341613"/>
            <a:ext cx="6758905" cy="677109"/>
            <a:chOff x="5037222" y="341613"/>
            <a:chExt cx="6758905" cy="677109"/>
          </a:xfrm>
        </p:grpSpPr>
        <p:sp>
          <p:nvSpPr>
            <p:cNvPr id="18" name="文本框 17"/>
            <p:cNvSpPr txBox="1"/>
            <p:nvPr/>
          </p:nvSpPr>
          <p:spPr>
            <a:xfrm>
              <a:off x="5691501" y="341613"/>
              <a:ext cx="4237998" cy="400110"/>
            </a:xfrm>
            <a:prstGeom prst="rect">
              <a:avLst/>
            </a:prstGeom>
            <a:noFill/>
          </p:spPr>
          <p:txBody>
            <a:bodyPr wrap="square" rtlCol="0">
              <a:spAutoFit/>
            </a:bodyPr>
            <a:lstStyle/>
            <a:p>
              <a:r>
                <a:rPr lang="zh-CN" altLang="en-US" sz="2000" dirty="0">
                  <a:solidFill>
                    <a:schemeClr val="bg1">
                      <a:lumMod val="95000"/>
                    </a:schemeClr>
                  </a:solidFill>
                  <a:latin typeface="思源黑体 CN Medium" panose="020B0600000000000000" pitchFamily="34" charset="-122"/>
                  <a:ea typeface="思源黑体 CN Medium" panose="020B0600000000000000" pitchFamily="34" charset="-122"/>
                </a:rPr>
                <a:t>咋装小伙伴风采</a:t>
              </a:r>
            </a:p>
          </p:txBody>
        </p:sp>
        <p:sp>
          <p:nvSpPr>
            <p:cNvPr id="22" name="矩形 21"/>
            <p:cNvSpPr/>
            <p:nvPr/>
          </p:nvSpPr>
          <p:spPr>
            <a:xfrm>
              <a:off x="5700127" y="741723"/>
              <a:ext cx="6096000" cy="276999"/>
            </a:xfrm>
            <a:prstGeom prst="rect">
              <a:avLst/>
            </a:prstGeom>
          </p:spPr>
          <p:txBody>
            <a:bodyPr>
              <a:spAutoFit/>
            </a:bodyPr>
            <a:lstStyle/>
            <a:p>
              <a:r>
                <a:rPr lang="en-US" altLang="zh-CN" sz="1200" dirty="0" err="1">
                  <a:solidFill>
                    <a:schemeClr val="bg1"/>
                  </a:solidFill>
                  <a:latin typeface="Nexa Light" panose="02000000000000000000" pitchFamily="2" charset="0"/>
                </a:rPr>
                <a:t>Zazhuang</a:t>
              </a:r>
              <a:r>
                <a:rPr lang="en-US" altLang="zh-CN" sz="1200" dirty="0">
                  <a:solidFill>
                    <a:schemeClr val="bg1"/>
                  </a:solidFill>
                  <a:latin typeface="Nexa Light" panose="02000000000000000000" pitchFamily="2" charset="0"/>
                </a:rPr>
                <a:t> buddies</a:t>
              </a:r>
              <a:endParaRPr lang="zh-CN" altLang="en-US" sz="1200" dirty="0">
                <a:solidFill>
                  <a:schemeClr val="bg1"/>
                </a:solidFill>
                <a:latin typeface="Nexa Light" panose="02000000000000000000" pitchFamily="2" charset="0"/>
              </a:endParaRPr>
            </a:p>
          </p:txBody>
        </p:sp>
        <p:grpSp>
          <p:nvGrpSpPr>
            <p:cNvPr id="23" name="组合 22"/>
            <p:cNvGrpSpPr/>
            <p:nvPr/>
          </p:nvGrpSpPr>
          <p:grpSpPr>
            <a:xfrm>
              <a:off x="5037222" y="430547"/>
              <a:ext cx="517073" cy="188686"/>
              <a:chOff x="10885943" y="6342743"/>
              <a:chExt cx="517073" cy="188686"/>
            </a:xfrm>
          </p:grpSpPr>
          <p:sp>
            <p:nvSpPr>
              <p:cNvPr id="24"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28620771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zh-CN" altLang="en-US" sz="4000" dirty="0">
                <a:solidFill>
                  <a:srgbClr val="F7B902"/>
                </a:solidFill>
                <a:latin typeface="微软雅黑" panose="020B0503020204020204" pitchFamily="34" charset="-122"/>
                <a:ea typeface="微软雅黑" panose="020B0503020204020204" pitchFamily="34" charset="-122"/>
              </a:rPr>
              <a:t>媒体报导</a:t>
            </a: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02392" y="1784901"/>
            <a:ext cx="11402428" cy="4635126"/>
            <a:chOff x="402392" y="1784901"/>
            <a:chExt cx="11402428" cy="4635126"/>
          </a:xfrm>
        </p:grpSpPr>
        <p:cxnSp>
          <p:nvCxnSpPr>
            <p:cNvPr id="19" name="直接连接符 18"/>
            <p:cNvCxnSpPr/>
            <p:nvPr/>
          </p:nvCxnSpPr>
          <p:spPr>
            <a:xfrm>
              <a:off x="1529395" y="6113815"/>
              <a:ext cx="9807547" cy="0"/>
            </a:xfrm>
            <a:prstGeom prst="line">
              <a:avLst/>
            </a:prstGeom>
            <a:ln w="19050">
              <a:solidFill>
                <a:srgbClr val="F7B902"/>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529395" y="1928688"/>
              <a:ext cx="10195964" cy="0"/>
            </a:xfrm>
            <a:prstGeom prst="line">
              <a:avLst/>
            </a:prstGeom>
            <a:ln w="19050">
              <a:solidFill>
                <a:srgbClr val="F7B902"/>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bwMode="auto">
            <a:xfrm>
              <a:off x="2885322" y="1928688"/>
              <a:ext cx="6258717" cy="4191784"/>
            </a:xfrm>
            <a:prstGeom prst="rect">
              <a:avLst/>
            </a:prstGeom>
            <a:noFill/>
            <a:ln>
              <a:solidFill>
                <a:srgbClr val="F4CF1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8" name="Picture 5" descr="C:\Users\Administrator\Desktop\77B2A9019294BD3DC73BE6CE5DED8FDC.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71639" y="1784901"/>
              <a:ext cx="6857828" cy="463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 descr="lADOaHh89c0FAM0C0A_720_1280.jpg_620x10000q90.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301" y="1814857"/>
              <a:ext cx="2172777" cy="352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2" descr="lADOaHh8-M0FAM0C0A_720_1280.jpg_620x10000q90.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62147" y="1814857"/>
              <a:ext cx="2242673" cy="374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3" descr="lADOaHh8_80FAM0C0A_720_1280.jpg_620x10000q90.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2392" y="3006843"/>
              <a:ext cx="2105261" cy="325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 descr="lADOaHh8-80FAM0C0A_720_1280.jpg_620x10000q90.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487194" y="3006843"/>
              <a:ext cx="1987564" cy="326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852581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866346" y="5428452"/>
            <a:ext cx="25200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6"/>
          <p:cNvSpPr txBox="1">
            <a:spLocks noChangeArrowheads="1"/>
          </p:cNvSpPr>
          <p:nvPr/>
        </p:nvSpPr>
        <p:spPr bwMode="auto">
          <a:xfrm>
            <a:off x="4166633" y="4605381"/>
            <a:ext cx="4288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4000" dirty="0">
                <a:solidFill>
                  <a:srgbClr val="F7B902"/>
                </a:solidFill>
                <a:latin typeface="微软雅黑" panose="020B0503020204020204" pitchFamily="34" charset="-122"/>
                <a:ea typeface="微软雅黑" panose="020B0503020204020204" pitchFamily="34" charset="-122"/>
              </a:rPr>
              <a:t>想咋装，就咋装！</a:t>
            </a:r>
          </a:p>
        </p:txBody>
      </p:sp>
      <p:grpSp>
        <p:nvGrpSpPr>
          <p:cNvPr id="2" name="组合 1"/>
          <p:cNvGrpSpPr/>
          <p:nvPr/>
        </p:nvGrpSpPr>
        <p:grpSpPr>
          <a:xfrm>
            <a:off x="2781796" y="2086019"/>
            <a:ext cx="6835775" cy="2200275"/>
            <a:chOff x="2781796" y="2086019"/>
            <a:chExt cx="6835775" cy="2200275"/>
          </a:xfrm>
        </p:grpSpPr>
        <p:sp>
          <p:nvSpPr>
            <p:cNvPr id="12" name="TextBox 7"/>
            <p:cNvSpPr txBox="1">
              <a:spLocks noChangeArrowheads="1"/>
            </p:cNvSpPr>
            <p:nvPr/>
          </p:nvSpPr>
          <p:spPr bwMode="auto">
            <a:xfrm>
              <a:off x="5440859" y="3886244"/>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2000">
                  <a:solidFill>
                    <a:schemeClr val="bg1"/>
                  </a:solidFill>
                  <a:latin typeface="思源黑体 CN Medium" panose="020B0600000000000000" pitchFamily="34" charset="-122"/>
                  <a:ea typeface="思源黑体 CN Medium" panose="020B0600000000000000" pitchFamily="34" charset="-122"/>
                </a:rPr>
                <a:t>安卓师傅端</a:t>
              </a:r>
            </a:p>
          </p:txBody>
        </p:sp>
        <p:sp>
          <p:nvSpPr>
            <p:cNvPr id="13" name="TextBox 8"/>
            <p:cNvSpPr txBox="1">
              <a:spLocks noChangeArrowheads="1"/>
            </p:cNvSpPr>
            <p:nvPr/>
          </p:nvSpPr>
          <p:spPr bwMode="auto">
            <a:xfrm>
              <a:off x="8033246" y="3886244"/>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2000">
                  <a:solidFill>
                    <a:schemeClr val="bg1"/>
                  </a:solidFill>
                  <a:latin typeface="思源黑体 CN Medium" panose="020B0600000000000000" pitchFamily="34" charset="-122"/>
                  <a:ea typeface="思源黑体 CN Medium" panose="020B0600000000000000" pitchFamily="34" charset="-122"/>
                </a:rPr>
                <a:t>咋装商户通</a:t>
              </a:r>
            </a:p>
          </p:txBody>
        </p:sp>
        <p:pic>
          <p:nvPicPr>
            <p:cNvPr id="14" name="图片 1" descr="IMG_1042.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69421" y="2086019"/>
              <a:ext cx="17018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2" descr="IMG_1041.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81796" y="2086019"/>
              <a:ext cx="171767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 descr="IMG_1002.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69734" y="2086019"/>
              <a:ext cx="174783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4"/>
            <p:cNvSpPr>
              <a:spLocks noChangeArrowheads="1"/>
            </p:cNvSpPr>
            <p:nvPr/>
          </p:nvSpPr>
          <p:spPr bwMode="auto">
            <a:xfrm>
              <a:off x="2992934" y="3886244"/>
              <a:ext cx="1274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solidFill>
                    <a:schemeClr val="bg1"/>
                  </a:solidFill>
                  <a:latin typeface="思源黑体 CN Medium" panose="020B0600000000000000" pitchFamily="34" charset="-122"/>
                  <a:ea typeface="思源黑体 CN Medium" panose="020B0600000000000000" pitchFamily="34" charset="-122"/>
                </a:rPr>
                <a:t>IOS</a:t>
              </a:r>
              <a:r>
                <a:rPr kumimoji="0" lang="zh-CN" altLang="en-US" sz="1800">
                  <a:solidFill>
                    <a:schemeClr val="bg1"/>
                  </a:solidFill>
                  <a:latin typeface="思源黑体 CN Medium" panose="020B0600000000000000" pitchFamily="34" charset="-122"/>
                  <a:ea typeface="思源黑体 CN Medium" panose="020B0600000000000000" pitchFamily="34" charset="-122"/>
                </a:rPr>
                <a:t>师傅端</a:t>
              </a:r>
            </a:p>
          </p:txBody>
        </p:sp>
      </p:grpSp>
    </p:spTree>
    <p:extLst>
      <p:ext uri="{BB962C8B-B14F-4D97-AF65-F5344CB8AC3E}">
        <p14:creationId xmlns:p14="http://schemas.microsoft.com/office/powerpoint/2010/main" val="7820833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email">
            <a:graysc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p:cNvPicPr>
            <a:picLocks noChangeAspect="1"/>
          </p:cNvPicPr>
          <p:nvPr/>
        </p:nvPicPr>
        <p:blipFill rotWithShape="1">
          <a:blip r:embed="rId3" cstate="email">
            <a:extLst>
              <a:ext uri="{28A0092B-C50C-407E-A947-70E740481C1C}">
                <a14:useLocalDpi xmlns:a14="http://schemas.microsoft.com/office/drawing/2010/main"/>
              </a:ext>
            </a:extLst>
          </a:blip>
          <a:srcRect t="10860" b="38213"/>
          <a:stretch/>
        </p:blipFill>
        <p:spPr>
          <a:xfrm>
            <a:off x="975178" y="247222"/>
            <a:ext cx="10058400" cy="3997694"/>
          </a:xfrm>
          <a:prstGeom prst="rect">
            <a:avLst/>
          </a:prstGeom>
        </p:spPr>
      </p:pic>
      <p:sp>
        <p:nvSpPr>
          <p:cNvPr id="13" name="Freeform 6"/>
          <p:cNvSpPr>
            <a:spLocks/>
          </p:cNvSpPr>
          <p:nvPr/>
        </p:nvSpPr>
        <p:spPr bwMode="auto">
          <a:xfrm rot="16200000">
            <a:off x="4520009" y="-725156"/>
            <a:ext cx="3111856" cy="12232133"/>
          </a:xfrm>
          <a:custGeom>
            <a:avLst/>
            <a:gdLst>
              <a:gd name="T0" fmla="*/ 606 w 606"/>
              <a:gd name="T1" fmla="*/ 335 h 697"/>
              <a:gd name="T2" fmla="*/ 464 w 606"/>
              <a:gd name="T3" fmla="*/ 0 h 697"/>
              <a:gd name="T4" fmla="*/ 0 w 606"/>
              <a:gd name="T5" fmla="*/ 0 h 697"/>
              <a:gd name="T6" fmla="*/ 0 w 606"/>
              <a:gd name="T7" fmla="*/ 697 h 697"/>
              <a:gd name="T8" fmla="*/ 432 w 606"/>
              <a:gd name="T9" fmla="*/ 697 h 697"/>
              <a:gd name="T10" fmla="*/ 606 w 606"/>
              <a:gd name="T11" fmla="*/ 335 h 697"/>
              <a:gd name="connsiteX0" fmla="*/ 18141 w 18141"/>
              <a:gd name="connsiteY0" fmla="*/ 4806 h 10000"/>
              <a:gd name="connsiteX1" fmla="*/ 15798 w 18141"/>
              <a:gd name="connsiteY1" fmla="*/ 0 h 10000"/>
              <a:gd name="connsiteX2" fmla="*/ 0 w 18141"/>
              <a:gd name="connsiteY2" fmla="*/ 0 h 10000"/>
              <a:gd name="connsiteX3" fmla="*/ 8141 w 18141"/>
              <a:gd name="connsiteY3" fmla="*/ 10000 h 10000"/>
              <a:gd name="connsiteX4" fmla="*/ 15270 w 18141"/>
              <a:gd name="connsiteY4" fmla="*/ 10000 h 10000"/>
              <a:gd name="connsiteX5" fmla="*/ 18141 w 18141"/>
              <a:gd name="connsiteY5" fmla="*/ 4806 h 10000"/>
              <a:gd name="connsiteX0" fmla="*/ 19334 w 19334"/>
              <a:gd name="connsiteY0" fmla="*/ 5546 h 10740"/>
              <a:gd name="connsiteX1" fmla="*/ 16991 w 19334"/>
              <a:gd name="connsiteY1" fmla="*/ 740 h 10740"/>
              <a:gd name="connsiteX2" fmla="*/ 1193 w 19334"/>
              <a:gd name="connsiteY2" fmla="*/ 740 h 10740"/>
              <a:gd name="connsiteX3" fmla="*/ 1125 w 19334"/>
              <a:gd name="connsiteY3" fmla="*/ 10740 h 10740"/>
              <a:gd name="connsiteX4" fmla="*/ 16463 w 19334"/>
              <a:gd name="connsiteY4" fmla="*/ 10740 h 10740"/>
              <a:gd name="connsiteX5" fmla="*/ 19334 w 19334"/>
              <a:gd name="connsiteY5" fmla="*/ 5546 h 10740"/>
              <a:gd name="connsiteX0" fmla="*/ 19434 w 19434"/>
              <a:gd name="connsiteY0" fmla="*/ 4806 h 10000"/>
              <a:gd name="connsiteX1" fmla="*/ 17091 w 19434"/>
              <a:gd name="connsiteY1" fmla="*/ 0 h 10000"/>
              <a:gd name="connsiteX2" fmla="*/ 1293 w 19434"/>
              <a:gd name="connsiteY2" fmla="*/ 0 h 10000"/>
              <a:gd name="connsiteX3" fmla="*/ 1225 w 19434"/>
              <a:gd name="connsiteY3" fmla="*/ 10000 h 10000"/>
              <a:gd name="connsiteX4" fmla="*/ 16563 w 19434"/>
              <a:gd name="connsiteY4" fmla="*/ 10000 h 10000"/>
              <a:gd name="connsiteX5" fmla="*/ 19434 w 19434"/>
              <a:gd name="connsiteY5" fmla="*/ 4806 h 10000"/>
              <a:gd name="connsiteX0" fmla="*/ 18216 w 18216"/>
              <a:gd name="connsiteY0" fmla="*/ 4806 h 10000"/>
              <a:gd name="connsiteX1" fmla="*/ 15873 w 18216"/>
              <a:gd name="connsiteY1" fmla="*/ 0 h 10000"/>
              <a:gd name="connsiteX2" fmla="*/ 2606 w 18216"/>
              <a:gd name="connsiteY2" fmla="*/ 0 h 10000"/>
              <a:gd name="connsiteX3" fmla="*/ 7 w 18216"/>
              <a:gd name="connsiteY3" fmla="*/ 10000 h 10000"/>
              <a:gd name="connsiteX4" fmla="*/ 15345 w 18216"/>
              <a:gd name="connsiteY4" fmla="*/ 10000 h 10000"/>
              <a:gd name="connsiteX5" fmla="*/ 18216 w 18216"/>
              <a:gd name="connsiteY5" fmla="*/ 4806 h 10000"/>
              <a:gd name="connsiteX0" fmla="*/ 18209 w 18209"/>
              <a:gd name="connsiteY0" fmla="*/ 5046 h 10240"/>
              <a:gd name="connsiteX1" fmla="*/ 15866 w 18209"/>
              <a:gd name="connsiteY1" fmla="*/ 240 h 10240"/>
              <a:gd name="connsiteX2" fmla="*/ 2599 w 18209"/>
              <a:gd name="connsiteY2" fmla="*/ 240 h 10240"/>
              <a:gd name="connsiteX3" fmla="*/ 0 w 18209"/>
              <a:gd name="connsiteY3" fmla="*/ 10240 h 10240"/>
              <a:gd name="connsiteX4" fmla="*/ 15338 w 18209"/>
              <a:gd name="connsiteY4" fmla="*/ 10240 h 10240"/>
              <a:gd name="connsiteX5" fmla="*/ 18209 w 18209"/>
              <a:gd name="connsiteY5" fmla="*/ 5046 h 10240"/>
              <a:gd name="connsiteX0" fmla="*/ 18209 w 18209"/>
              <a:gd name="connsiteY0" fmla="*/ 4807 h 10001"/>
              <a:gd name="connsiteX1" fmla="*/ 15866 w 18209"/>
              <a:gd name="connsiteY1" fmla="*/ 1 h 10001"/>
              <a:gd name="connsiteX2" fmla="*/ 2599 w 18209"/>
              <a:gd name="connsiteY2" fmla="*/ 1 h 10001"/>
              <a:gd name="connsiteX3" fmla="*/ 0 w 18209"/>
              <a:gd name="connsiteY3" fmla="*/ 10001 h 10001"/>
              <a:gd name="connsiteX4" fmla="*/ 15338 w 18209"/>
              <a:gd name="connsiteY4" fmla="*/ 10001 h 10001"/>
              <a:gd name="connsiteX5" fmla="*/ 18209 w 18209"/>
              <a:gd name="connsiteY5" fmla="*/ 4807 h 10001"/>
              <a:gd name="connsiteX0" fmla="*/ 18209 w 18209"/>
              <a:gd name="connsiteY0" fmla="*/ 4806 h 10000"/>
              <a:gd name="connsiteX1" fmla="*/ 15866 w 18209"/>
              <a:gd name="connsiteY1" fmla="*/ 0 h 10000"/>
              <a:gd name="connsiteX2" fmla="*/ 136 w 18209"/>
              <a:gd name="connsiteY2" fmla="*/ 11 h 10000"/>
              <a:gd name="connsiteX3" fmla="*/ 0 w 18209"/>
              <a:gd name="connsiteY3" fmla="*/ 10000 h 10000"/>
              <a:gd name="connsiteX4" fmla="*/ 15338 w 18209"/>
              <a:gd name="connsiteY4" fmla="*/ 10000 h 10000"/>
              <a:gd name="connsiteX5" fmla="*/ 18209 w 18209"/>
              <a:gd name="connsiteY5" fmla="*/ 4806 h 10000"/>
              <a:gd name="connsiteX0" fmla="*/ 18423 w 18423"/>
              <a:gd name="connsiteY0" fmla="*/ 4827 h 10021"/>
              <a:gd name="connsiteX1" fmla="*/ 16080 w 18423"/>
              <a:gd name="connsiteY1" fmla="*/ 21 h 10021"/>
              <a:gd name="connsiteX2" fmla="*/ 8 w 18423"/>
              <a:gd name="connsiteY2" fmla="*/ 0 h 10021"/>
              <a:gd name="connsiteX3" fmla="*/ 214 w 18423"/>
              <a:gd name="connsiteY3" fmla="*/ 10021 h 10021"/>
              <a:gd name="connsiteX4" fmla="*/ 15552 w 18423"/>
              <a:gd name="connsiteY4" fmla="*/ 10021 h 10021"/>
              <a:gd name="connsiteX5" fmla="*/ 18423 w 18423"/>
              <a:gd name="connsiteY5" fmla="*/ 4827 h 1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23" h="10021">
                <a:moveTo>
                  <a:pt x="18423" y="4827"/>
                </a:moveTo>
                <a:cubicBezTo>
                  <a:pt x="18423" y="2933"/>
                  <a:pt x="17515" y="1241"/>
                  <a:pt x="16080" y="21"/>
                </a:cubicBezTo>
                <a:lnTo>
                  <a:pt x="8" y="0"/>
                </a:lnTo>
                <a:cubicBezTo>
                  <a:pt x="-49" y="-31"/>
                  <a:pt x="214" y="10021"/>
                  <a:pt x="214" y="10021"/>
                </a:cubicBezTo>
                <a:lnTo>
                  <a:pt x="15552" y="10021"/>
                </a:lnTo>
                <a:cubicBezTo>
                  <a:pt x="17301" y="8801"/>
                  <a:pt x="18423" y="6922"/>
                  <a:pt x="18423" y="4827"/>
                </a:cubicBezTo>
                <a:close/>
              </a:path>
            </a:pathLst>
          </a:custGeom>
          <a:solidFill>
            <a:srgbClr val="14171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TextBox 25"/>
          <p:cNvSpPr txBox="1"/>
          <p:nvPr/>
        </p:nvSpPr>
        <p:spPr>
          <a:xfrm>
            <a:off x="4724400" y="5831097"/>
            <a:ext cx="2066925" cy="307777"/>
          </a:xfrm>
          <a:prstGeom prst="rect">
            <a:avLst/>
          </a:prstGeom>
          <a:solidFill>
            <a:schemeClr val="bg1"/>
          </a:solid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en-US" altLang="zh-CN" sz="1400" dirty="0">
                <a:solidFill>
                  <a:srgbClr val="202A36"/>
                </a:solidFill>
              </a:rPr>
              <a:t>2016.12  </a:t>
            </a:r>
            <a:r>
              <a:rPr lang="zh-CN" altLang="en-US" sz="1400" dirty="0">
                <a:solidFill>
                  <a:srgbClr val="202A36"/>
                </a:solidFill>
              </a:rPr>
              <a:t>双创决赛</a:t>
            </a:r>
          </a:p>
        </p:txBody>
      </p:sp>
      <p:sp>
        <p:nvSpPr>
          <p:cNvPr id="19" name="任意多边形 20"/>
          <p:cNvSpPr/>
          <p:nvPr/>
        </p:nvSpPr>
        <p:spPr>
          <a:xfrm>
            <a:off x="9513834" y="1532979"/>
            <a:ext cx="835187" cy="513872"/>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p:cNvSpPr/>
          <p:nvPr/>
        </p:nvSpPr>
        <p:spPr>
          <a:xfrm>
            <a:off x="1230008" y="1532979"/>
            <a:ext cx="1525218" cy="938433"/>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2"/>
          <p:cNvSpPr/>
          <p:nvPr/>
        </p:nvSpPr>
        <p:spPr>
          <a:xfrm>
            <a:off x="454836" y="788167"/>
            <a:ext cx="633795" cy="38996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p:cNvSpPr/>
          <p:nvPr/>
        </p:nvSpPr>
        <p:spPr>
          <a:xfrm>
            <a:off x="7233993" y="318951"/>
            <a:ext cx="1525218" cy="938433"/>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4"/>
          <p:cNvSpPr/>
          <p:nvPr/>
        </p:nvSpPr>
        <p:spPr>
          <a:xfrm>
            <a:off x="9442006" y="2605167"/>
            <a:ext cx="633795" cy="38996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471112" y="4567865"/>
            <a:ext cx="5493899" cy="800219"/>
          </a:xfrm>
          <a:prstGeom prst="rect">
            <a:avLst/>
          </a:prstGeom>
          <a:noFill/>
        </p:spPr>
        <p:txBody>
          <a:bodyPr wrap="square" rtlCol="0">
            <a:spAutoFit/>
          </a:bodyPr>
          <a:lstStyle/>
          <a:p>
            <a:pPr algn="r"/>
            <a:r>
              <a:rPr lang="zh-CN" altLang="en-US" sz="4600" dirty="0">
                <a:solidFill>
                  <a:schemeClr val="bg1"/>
                </a:solidFill>
                <a:latin typeface="微软雅黑" panose="020B0503020204020204" pitchFamily="34" charset="-122"/>
                <a:ea typeface="微软雅黑" panose="020B0503020204020204" pitchFamily="34" charset="-122"/>
              </a:rPr>
              <a:t>感谢各位观赏</a:t>
            </a:r>
          </a:p>
        </p:txBody>
      </p:sp>
      <p:sp>
        <p:nvSpPr>
          <p:cNvPr id="25" name="文本框 24"/>
          <p:cNvSpPr txBox="1"/>
          <p:nvPr/>
        </p:nvSpPr>
        <p:spPr>
          <a:xfrm>
            <a:off x="3866062" y="5314660"/>
            <a:ext cx="3156576" cy="400110"/>
          </a:xfrm>
          <a:prstGeom prst="rect">
            <a:avLst/>
          </a:prstGeom>
          <a:noFill/>
        </p:spPr>
        <p:txBody>
          <a:bodyPr wrap="square" rtlCol="0">
            <a:spAutoFit/>
          </a:bodyPr>
          <a:lstStyle/>
          <a:p>
            <a:r>
              <a:rPr lang="en-US" altLang="zh-CN" sz="2000" dirty="0">
                <a:solidFill>
                  <a:schemeClr val="bg1"/>
                </a:solidFill>
                <a:latin typeface="Century Gothic" panose="020B0502020202020204" pitchFamily="34" charset="0"/>
              </a:rPr>
              <a:t>Thank you for watching</a:t>
            </a:r>
            <a:endParaRPr lang="zh-CN" altLang="en-US" sz="2000" dirty="0">
              <a:solidFill>
                <a:schemeClr val="bg1"/>
              </a:solidFill>
              <a:latin typeface="Century Gothic" panose="020B0502020202020204" pitchFamily="34" charset="0"/>
            </a:endParaRPr>
          </a:p>
        </p:txBody>
      </p:sp>
      <p:sp>
        <p:nvSpPr>
          <p:cNvPr id="26" name="矩形 25"/>
          <p:cNvSpPr/>
          <p:nvPr/>
        </p:nvSpPr>
        <p:spPr>
          <a:xfrm rot="5400000">
            <a:off x="6698734" y="5078311"/>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4642" y="4659784"/>
            <a:ext cx="977352" cy="977352"/>
          </a:xfrm>
          <a:prstGeom prst="rect">
            <a:avLst/>
          </a:prstGeom>
        </p:spPr>
      </p:pic>
    </p:spTree>
    <p:extLst>
      <p:ext uri="{BB962C8B-B14F-4D97-AF65-F5344CB8AC3E}">
        <p14:creationId xmlns:p14="http://schemas.microsoft.com/office/powerpoint/2010/main" val="24860274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2983641"/>
            <a:ext cx="12192000" cy="1008062"/>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041964" y="4233910"/>
            <a:ext cx="3009900" cy="2192749"/>
            <a:chOff x="1125854" y="4426857"/>
            <a:chExt cx="3009900" cy="2192749"/>
          </a:xfrm>
        </p:grpSpPr>
        <p:sp>
          <p:nvSpPr>
            <p:cNvPr id="12" name="文本框 11"/>
            <p:cNvSpPr txBox="1"/>
            <p:nvPr/>
          </p:nvSpPr>
          <p:spPr>
            <a:xfrm>
              <a:off x="1509486" y="4426857"/>
              <a:ext cx="2162628" cy="370568"/>
            </a:xfrm>
            <a:prstGeom prst="rect">
              <a:avLst/>
            </a:prstGeom>
            <a:noFill/>
          </p:spPr>
          <p:txBody>
            <a:bodyPr wrap="square" rtlCol="0">
              <a:spAutoFit/>
            </a:bodyPr>
            <a:lstStyle/>
            <a:p>
              <a:pPr algn="ctr"/>
              <a:r>
                <a:rPr lang="zh-CN" altLang="en-US" b="1" dirty="0">
                  <a:solidFill>
                    <a:srgbClr val="F7B902"/>
                  </a:solidFill>
                  <a:latin typeface="微软雅黑" panose="020B0503020204020204" pitchFamily="34" charset="-122"/>
                  <a:ea typeface="微软雅黑" panose="020B0503020204020204" pitchFamily="34" charset="-122"/>
                </a:rPr>
                <a:t>陈其佃 </a:t>
              </a:r>
              <a:r>
                <a:rPr lang="en-US" altLang="zh-CN" b="1" dirty="0">
                  <a:solidFill>
                    <a:srgbClr val="F7B902"/>
                  </a:solidFill>
                  <a:latin typeface="微软雅黑" panose="020B0503020204020204" pitchFamily="34" charset="-122"/>
                  <a:ea typeface="微软雅黑" panose="020B0503020204020204" pitchFamily="34" charset="-122"/>
                </a:rPr>
                <a:t>/ CEO</a:t>
              </a:r>
            </a:p>
          </p:txBody>
        </p:sp>
        <p:sp>
          <p:nvSpPr>
            <p:cNvPr id="15" name="矩形 14"/>
            <p:cNvSpPr/>
            <p:nvPr/>
          </p:nvSpPr>
          <p:spPr>
            <a:xfrm>
              <a:off x="1125854" y="4865280"/>
              <a:ext cx="3009900" cy="1754326"/>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第四次成功创业；在家居建材行业深耕近</a:t>
              </a:r>
              <a:r>
                <a:rPr lang="en-US" altLang="zh-CN" sz="1200" dirty="0">
                  <a:solidFill>
                    <a:schemeClr val="bg1"/>
                  </a:solidFill>
                  <a:latin typeface="微软雅黑" panose="020B0503020204020204" pitchFamily="34" charset="-122"/>
                  <a:ea typeface="微软雅黑" panose="020B0503020204020204" pitchFamily="34" charset="-122"/>
                </a:rPr>
                <a:t>20</a:t>
              </a:r>
              <a:r>
                <a:rPr lang="zh-CN" altLang="en-US" sz="1200" dirty="0">
                  <a:solidFill>
                    <a:schemeClr val="bg1"/>
                  </a:solidFill>
                  <a:latin typeface="微软雅黑" panose="020B0503020204020204" pitchFamily="34" charset="-122"/>
                  <a:ea typeface="微软雅黑" panose="020B0503020204020204" pitchFamily="34" charset="-122"/>
                </a:rPr>
                <a:t>年，自有品牌在不到两年时间做到行业前三，业务覆盖全国</a:t>
              </a:r>
              <a:r>
                <a:rPr lang="en-US" altLang="zh-CN" sz="1200" dirty="0">
                  <a:solidFill>
                    <a:schemeClr val="bg1"/>
                  </a:solidFill>
                  <a:latin typeface="微软雅黑" panose="020B0503020204020204" pitchFamily="34" charset="-122"/>
                  <a:ea typeface="微软雅黑" panose="020B0503020204020204" pitchFamily="34" charset="-122"/>
                </a:rPr>
                <a:t>1000+</a:t>
              </a:r>
              <a:r>
                <a:rPr lang="zh-CN" altLang="en-US" sz="1200" dirty="0">
                  <a:solidFill>
                    <a:schemeClr val="bg1"/>
                  </a:solidFill>
                  <a:latin typeface="微软雅黑" panose="020B0503020204020204" pitchFamily="34" charset="-122"/>
                  <a:ea typeface="微软雅黑" panose="020B0503020204020204" pitchFamily="34" charset="-122"/>
                </a:rPr>
                <a:t>地区，渠道商超过</a:t>
              </a:r>
              <a:r>
                <a:rPr lang="en-US" altLang="zh-CN" sz="1200" dirty="0">
                  <a:solidFill>
                    <a:schemeClr val="bg1"/>
                  </a:solidFill>
                  <a:latin typeface="微软雅黑" panose="020B0503020204020204" pitchFamily="34" charset="-122"/>
                  <a:ea typeface="微软雅黑" panose="020B0503020204020204" pitchFamily="34" charset="-122"/>
                </a:rPr>
                <a:t>600</a:t>
              </a:r>
              <a:r>
                <a:rPr lang="zh-CN" altLang="en-US" sz="1200" dirty="0">
                  <a:solidFill>
                    <a:schemeClr val="bg1"/>
                  </a:solidFill>
                  <a:latin typeface="微软雅黑" panose="020B0503020204020204" pitchFamily="34" charset="-122"/>
                  <a:ea typeface="微软雅黑" panose="020B0503020204020204" pitchFamily="34" charset="-122"/>
                </a:rPr>
                <a:t>家；拥有丰富的商业实战经验以及行业资源</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熟悉建材行业从生产到销</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售的各个环节。</a:t>
              </a:r>
            </a:p>
          </p:txBody>
        </p:sp>
      </p:grpSp>
      <p:grpSp>
        <p:nvGrpSpPr>
          <p:cNvPr id="4" name="组合 3"/>
          <p:cNvGrpSpPr/>
          <p:nvPr/>
        </p:nvGrpSpPr>
        <p:grpSpPr>
          <a:xfrm>
            <a:off x="0" y="361950"/>
            <a:ext cx="4440554" cy="677109"/>
            <a:chOff x="0" y="361950"/>
            <a:chExt cx="4440554" cy="677109"/>
          </a:xfrm>
        </p:grpSpPr>
        <p:sp>
          <p:nvSpPr>
            <p:cNvPr id="18" name="文本框 17"/>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我们的团队</a:t>
              </a:r>
            </a:p>
          </p:txBody>
        </p:sp>
        <p:sp>
          <p:nvSpPr>
            <p:cNvPr id="19" name="矩形 18"/>
            <p:cNvSpPr/>
            <p:nvPr/>
          </p:nvSpPr>
          <p:spPr>
            <a:xfrm>
              <a:off x="821054" y="762060"/>
              <a:ext cx="3071438" cy="276999"/>
            </a:xfrm>
            <a:prstGeom prst="rect">
              <a:avLst/>
            </a:prstGeom>
          </p:spPr>
          <p:txBody>
            <a:bodyPr wrap="squar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Our excellent team</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666009" y="4233910"/>
            <a:ext cx="3009900" cy="1915751"/>
            <a:chOff x="1125854" y="4426857"/>
            <a:chExt cx="3009900" cy="1915751"/>
          </a:xfrm>
        </p:grpSpPr>
        <p:sp>
          <p:nvSpPr>
            <p:cNvPr id="44" name="文本框 43"/>
            <p:cNvSpPr txBox="1"/>
            <p:nvPr/>
          </p:nvSpPr>
          <p:spPr>
            <a:xfrm>
              <a:off x="1509486" y="4426857"/>
              <a:ext cx="2162628" cy="370568"/>
            </a:xfrm>
            <a:prstGeom prst="rect">
              <a:avLst/>
            </a:prstGeom>
            <a:noFill/>
          </p:spPr>
          <p:txBody>
            <a:bodyPr wrap="square" rtlCol="0">
              <a:spAutoFit/>
            </a:bodyPr>
            <a:lstStyle/>
            <a:p>
              <a:pPr algn="ctr"/>
              <a:r>
                <a:rPr lang="zh-CN" altLang="en-US" b="1" dirty="0">
                  <a:solidFill>
                    <a:srgbClr val="F7B902"/>
                  </a:solidFill>
                  <a:latin typeface="微软雅黑" panose="020B0503020204020204" pitchFamily="34" charset="-122"/>
                  <a:ea typeface="微软雅黑" panose="020B0503020204020204" pitchFamily="34" charset="-122"/>
                </a:rPr>
                <a:t>马  俊 </a:t>
              </a:r>
              <a:r>
                <a:rPr lang="en-US" altLang="zh-CN" b="1" dirty="0">
                  <a:solidFill>
                    <a:srgbClr val="F7B902"/>
                  </a:solidFill>
                  <a:latin typeface="微软雅黑" panose="020B0503020204020204" pitchFamily="34" charset="-122"/>
                  <a:ea typeface="微软雅黑" panose="020B0503020204020204" pitchFamily="34" charset="-122"/>
                </a:rPr>
                <a:t>/ COO</a:t>
              </a:r>
            </a:p>
          </p:txBody>
        </p:sp>
        <p:sp>
          <p:nvSpPr>
            <p:cNvPr id="45" name="矩形 44"/>
            <p:cNvSpPr/>
            <p:nvPr/>
          </p:nvSpPr>
          <p:spPr>
            <a:xfrm>
              <a:off x="1125854" y="4865280"/>
              <a:ext cx="3009900" cy="1477328"/>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曾在阿里巴巴国际事业部任职市场拓展工作，离职后成为阿里巴巴国际站长期合作企业讲师；连续创业者，创业项目涵盖传统行业、国内电商、跨境电商，拥有丰富的项目运营管理经验。</a:t>
              </a:r>
            </a:p>
          </p:txBody>
        </p:sp>
      </p:grpSp>
      <p:grpSp>
        <p:nvGrpSpPr>
          <p:cNvPr id="46" name="组合 45"/>
          <p:cNvGrpSpPr/>
          <p:nvPr/>
        </p:nvGrpSpPr>
        <p:grpSpPr>
          <a:xfrm>
            <a:off x="8222941" y="4233910"/>
            <a:ext cx="3009900" cy="1638752"/>
            <a:chOff x="1125854" y="4426857"/>
            <a:chExt cx="3009900" cy="1638752"/>
          </a:xfrm>
        </p:grpSpPr>
        <p:sp>
          <p:nvSpPr>
            <p:cNvPr id="47" name="文本框 46"/>
            <p:cNvSpPr txBox="1"/>
            <p:nvPr/>
          </p:nvSpPr>
          <p:spPr>
            <a:xfrm>
              <a:off x="1509486" y="4426857"/>
              <a:ext cx="2162628" cy="370568"/>
            </a:xfrm>
            <a:prstGeom prst="rect">
              <a:avLst/>
            </a:prstGeom>
            <a:noFill/>
          </p:spPr>
          <p:txBody>
            <a:bodyPr wrap="square" rtlCol="0">
              <a:spAutoFit/>
            </a:bodyPr>
            <a:lstStyle/>
            <a:p>
              <a:pPr algn="ctr"/>
              <a:r>
                <a:rPr lang="zh-CN" altLang="en-US" b="1" dirty="0">
                  <a:solidFill>
                    <a:srgbClr val="F7B902"/>
                  </a:solidFill>
                  <a:latin typeface="微软雅黑" panose="020B0503020204020204" pitchFamily="34" charset="-122"/>
                  <a:ea typeface="微软雅黑" panose="020B0503020204020204" pitchFamily="34" charset="-122"/>
                </a:rPr>
                <a:t>廖志祥 </a:t>
              </a:r>
              <a:r>
                <a:rPr lang="en-US" altLang="zh-CN" b="1" dirty="0">
                  <a:solidFill>
                    <a:srgbClr val="F7B902"/>
                  </a:solidFill>
                  <a:latin typeface="微软雅黑" panose="020B0503020204020204" pitchFamily="34" charset="-122"/>
                  <a:ea typeface="微软雅黑" panose="020B0503020204020204" pitchFamily="34" charset="-122"/>
                </a:rPr>
                <a:t>/ CTO</a:t>
              </a:r>
            </a:p>
          </p:txBody>
        </p:sp>
        <p:sp>
          <p:nvSpPr>
            <p:cNvPr id="48" name="矩形 47"/>
            <p:cNvSpPr/>
            <p:nvPr/>
          </p:nvSpPr>
          <p:spPr>
            <a:xfrm>
              <a:off x="1125854" y="4865280"/>
              <a:ext cx="3009900" cy="1200329"/>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在互联网及计算机行业拥有超过</a:t>
              </a:r>
              <a:r>
                <a:rPr lang="en-US" altLang="zh-CN" sz="1200" dirty="0">
                  <a:solidFill>
                    <a:schemeClr val="bg1"/>
                  </a:solidFill>
                  <a:latin typeface="微软雅黑" panose="020B0503020204020204" pitchFamily="34" charset="-122"/>
                  <a:ea typeface="微软雅黑" panose="020B0503020204020204" pitchFamily="34" charset="-122"/>
                </a:rPr>
                <a:t>10</a:t>
              </a:r>
              <a:r>
                <a:rPr lang="zh-CN" altLang="en-US" sz="1200" dirty="0">
                  <a:solidFill>
                    <a:schemeClr val="bg1"/>
                  </a:solidFill>
                  <a:latin typeface="微软雅黑" panose="020B0503020204020204" pitchFamily="34" charset="-122"/>
                  <a:ea typeface="微软雅黑" panose="020B0503020204020204" pitchFamily="34" charset="-122"/>
                </a:rPr>
                <a:t>年的丰富经验，曾在国内知名</a:t>
              </a:r>
              <a:r>
                <a:rPr lang="en-US" altLang="zh-CN" sz="1200" dirty="0">
                  <a:solidFill>
                    <a:schemeClr val="bg1"/>
                  </a:solidFill>
                  <a:latin typeface="微软雅黑" panose="020B0503020204020204" pitchFamily="34" charset="-122"/>
                  <a:ea typeface="微软雅黑" panose="020B0503020204020204" pitchFamily="34" charset="-122"/>
                </a:rPr>
                <a:t>ERP</a:t>
              </a:r>
              <a:r>
                <a:rPr lang="zh-CN" altLang="en-US" sz="1200" dirty="0">
                  <a:solidFill>
                    <a:schemeClr val="bg1"/>
                  </a:solidFill>
                  <a:latin typeface="微软雅黑" panose="020B0503020204020204" pitchFamily="34" charset="-122"/>
                  <a:ea typeface="微软雅黑" panose="020B0503020204020204" pitchFamily="34" charset="-122"/>
                </a:rPr>
                <a:t>企业担任项目总监，负责项目的整体实施和运营。曾主导女装品牌优依购服饰的</a:t>
              </a:r>
              <a:r>
                <a:rPr lang="en-US" altLang="zh-CN" sz="1200" dirty="0">
                  <a:solidFill>
                    <a:schemeClr val="bg1"/>
                  </a:solidFill>
                  <a:latin typeface="微软雅黑" panose="020B0503020204020204" pitchFamily="34" charset="-122"/>
                  <a:ea typeface="微软雅黑" panose="020B0503020204020204" pitchFamily="34" charset="-122"/>
                </a:rPr>
                <a:t>O2O</a:t>
              </a:r>
              <a:r>
                <a:rPr lang="zh-CN" altLang="en-US" sz="1200" dirty="0">
                  <a:solidFill>
                    <a:schemeClr val="bg1"/>
                  </a:solidFill>
                  <a:latin typeface="微软雅黑" panose="020B0503020204020204" pitchFamily="34" charset="-122"/>
                  <a:ea typeface="微软雅黑" panose="020B0503020204020204" pitchFamily="34" charset="-122"/>
                </a:rPr>
                <a:t>项目等。</a:t>
              </a:r>
            </a:p>
          </p:txBody>
        </p:sp>
      </p:grpSp>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3780" y="1289332"/>
            <a:ext cx="1563581" cy="2405509"/>
          </a:xfrm>
          <a:prstGeom prst="rect">
            <a:avLst/>
          </a:prstGeom>
        </p:spPr>
      </p:pic>
      <p:pic>
        <p:nvPicPr>
          <p:cNvPr id="50" name="图片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45425" y="1280527"/>
            <a:ext cx="1482759" cy="24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14210" y="1289332"/>
            <a:ext cx="1563581" cy="2412618"/>
          </a:xfrm>
          <a:prstGeom prst="rect">
            <a:avLst/>
          </a:prstGeom>
        </p:spPr>
      </p:pic>
    </p:spTree>
    <p:extLst>
      <p:ext uri="{BB962C8B-B14F-4D97-AF65-F5344CB8AC3E}">
        <p14:creationId xmlns:p14="http://schemas.microsoft.com/office/powerpoint/2010/main" val="32990600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childTnLst>
                                </p:cTn>
                              </p:par>
                              <p:par>
                                <p:cTn id="15" presetID="10"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3193" y="2271597"/>
            <a:ext cx="4811827" cy="3547697"/>
            <a:chOff x="363193" y="2271597"/>
            <a:chExt cx="4811827" cy="3547697"/>
          </a:xfrm>
        </p:grpSpPr>
        <p:sp>
          <p:nvSpPr>
            <p:cNvPr id="16" name="TextBox 14"/>
            <p:cNvSpPr txBox="1">
              <a:spLocks noChangeArrowheads="1"/>
            </p:cNvSpPr>
            <p:nvPr/>
          </p:nvSpPr>
          <p:spPr bwMode="auto">
            <a:xfrm>
              <a:off x="396878" y="3637928"/>
              <a:ext cx="4316877" cy="218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50000"/>
                </a:lnSpc>
              </a:pPr>
              <a:r>
                <a:rPr kumimoji="0" lang="zh-CN" altLang="en-US" sz="1600" dirty="0">
                  <a:solidFill>
                    <a:schemeClr val="bg1"/>
                  </a:solidFill>
                  <a:latin typeface="微软雅黑" panose="020B0503020204020204" pitchFamily="34" charset="-122"/>
                  <a:ea typeface="微软雅黑" panose="020B0503020204020204" pitchFamily="34" charset="-122"/>
                </a:rPr>
                <a:t>通过几十万安装师傅为线上线下商家及品牌企业最后一公里安装服务切入，借力大数据挖掘衍生的商品交易价值保守估计又是一个</a:t>
              </a:r>
              <a:r>
                <a:rPr kumimoji="0" lang="zh-CN" altLang="en-US" sz="1600" dirty="0">
                  <a:solidFill>
                    <a:srgbClr val="F7B902"/>
                  </a:solidFill>
                  <a:latin typeface="微软雅黑" panose="020B0503020204020204" pitchFamily="34" charset="-122"/>
                  <a:ea typeface="微软雅黑" panose="020B0503020204020204" pitchFamily="34" charset="-122"/>
                </a:rPr>
                <a:t>万亿级</a:t>
              </a:r>
              <a:r>
                <a:rPr kumimoji="0" lang="zh-CN" altLang="en-US" sz="1600" dirty="0">
                  <a:solidFill>
                    <a:schemeClr val="bg1"/>
                  </a:solidFill>
                  <a:latin typeface="微软雅黑" panose="020B0503020204020204" pitchFamily="34" charset="-122"/>
                  <a:ea typeface="微软雅黑" panose="020B0503020204020204" pitchFamily="34" charset="-122"/>
                </a:rPr>
                <a:t>的增量市场，并且带动百万人的蓝领阶层创业，</a:t>
              </a:r>
              <a:r>
                <a:rPr kumimoji="0" lang="zh-CN" altLang="en-US" sz="1600" dirty="0">
                  <a:solidFill>
                    <a:srgbClr val="F7B902"/>
                  </a:solidFill>
                  <a:latin typeface="微软雅黑" panose="020B0503020204020204" pitchFamily="34" charset="-122"/>
                  <a:ea typeface="微软雅黑" panose="020B0503020204020204" pitchFamily="34" charset="-122"/>
                </a:rPr>
                <a:t>延伸蓝领消费、金融等服务</a:t>
              </a:r>
              <a:r>
                <a:rPr kumimoji="0" lang="zh-CN" altLang="en-US" sz="1600" dirty="0">
                  <a:solidFill>
                    <a:schemeClr val="bg1"/>
                  </a:solidFill>
                  <a:latin typeface="微软雅黑" panose="020B0503020204020204" pitchFamily="34" charset="-122"/>
                  <a:ea typeface="微软雅黑" panose="020B0503020204020204" pitchFamily="34" charset="-122"/>
                </a:rPr>
                <a:t>。</a:t>
              </a:r>
            </a:p>
            <a:p>
              <a:pPr>
                <a:lnSpc>
                  <a:spcPct val="150000"/>
                </a:lnSpc>
              </a:pPr>
              <a:endParaRPr kumimoji="0" lang="zh-CN" altLang="en-US" sz="1050" dirty="0">
                <a:latin typeface="微软雅黑" panose="020B0503020204020204" pitchFamily="34" charset="-122"/>
                <a:ea typeface="微软雅黑" panose="020B0503020204020204" pitchFamily="34" charset="-122"/>
              </a:endParaRPr>
            </a:p>
          </p:txBody>
        </p:sp>
        <p:sp>
          <p:nvSpPr>
            <p:cNvPr id="17" name="矩形 11"/>
            <p:cNvSpPr>
              <a:spLocks noChangeArrowheads="1"/>
            </p:cNvSpPr>
            <p:nvPr/>
          </p:nvSpPr>
          <p:spPr bwMode="auto">
            <a:xfrm>
              <a:off x="363193" y="2271597"/>
              <a:ext cx="48118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50000"/>
                </a:lnSpc>
              </a:pPr>
              <a:r>
                <a:rPr kumimoji="0" lang="zh-CN" altLang="en-US" b="1" dirty="0">
                  <a:solidFill>
                    <a:srgbClr val="F7B902"/>
                  </a:solidFill>
                  <a:latin typeface="微软雅黑" panose="020B0503020204020204" pitchFamily="34" charset="-122"/>
                  <a:ea typeface="微软雅黑" panose="020B0503020204020204" pitchFamily="34" charset="-122"/>
                </a:rPr>
                <a:t>安装服务费保守占比</a:t>
              </a:r>
              <a:r>
                <a:rPr kumimoji="0" lang="en-US" altLang="zh-CN" b="1" dirty="0">
                  <a:solidFill>
                    <a:srgbClr val="F7B902"/>
                  </a:solidFill>
                  <a:latin typeface="微软雅黑" panose="020B0503020204020204" pitchFamily="34" charset="-122"/>
                  <a:ea typeface="微软雅黑" panose="020B0503020204020204" pitchFamily="34" charset="-122"/>
                </a:rPr>
                <a:t>10%</a:t>
              </a:r>
              <a:r>
                <a:rPr kumimoji="0" lang="zh-CN" altLang="en-US" b="1" dirty="0">
                  <a:solidFill>
                    <a:srgbClr val="F7B902"/>
                  </a:solidFill>
                  <a:latin typeface="微软雅黑" panose="020B0503020204020204" pitchFamily="34" charset="-122"/>
                  <a:ea typeface="微软雅黑" panose="020B0503020204020204" pitchFamily="34" charset="-122"/>
                </a:rPr>
                <a:t>延伸本地化生活服务 市场规模超万亿元</a:t>
              </a:r>
              <a:endParaRPr kumimoji="0" lang="zh-CN" altLang="en-US" dirty="0">
                <a:solidFill>
                  <a:srgbClr val="F7B90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0" y="361950"/>
            <a:ext cx="6917054" cy="677109"/>
            <a:chOff x="0" y="361950"/>
            <a:chExt cx="6917054" cy="677109"/>
          </a:xfrm>
        </p:grpSpPr>
        <p:sp>
          <p:nvSpPr>
            <p:cNvPr id="25" name="文本框 24"/>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超万亿级市场规模</a:t>
              </a:r>
            </a:p>
          </p:txBody>
        </p:sp>
        <p:sp>
          <p:nvSpPr>
            <p:cNvPr id="26" name="矩形 25"/>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Ultra trillion market </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158794" y="1136027"/>
            <a:ext cx="6945856" cy="5243937"/>
            <a:chOff x="5158794" y="1136027"/>
            <a:chExt cx="6945856" cy="5243937"/>
          </a:xfrm>
        </p:grpSpPr>
        <p:sp>
          <p:nvSpPr>
            <p:cNvPr id="20" name="圆角矩形 14"/>
            <p:cNvSpPr/>
            <p:nvPr/>
          </p:nvSpPr>
          <p:spPr>
            <a:xfrm>
              <a:off x="6417126" y="1136027"/>
              <a:ext cx="5089074" cy="454541"/>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TextBox 9"/>
            <p:cNvSpPr txBox="1">
              <a:spLocks noChangeArrowheads="1"/>
            </p:cNvSpPr>
            <p:nvPr/>
          </p:nvSpPr>
          <p:spPr bwMode="auto">
            <a:xfrm>
              <a:off x="5912301" y="2009659"/>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100" dirty="0">
                  <a:solidFill>
                    <a:schemeClr val="bg1">
                      <a:lumMod val="65000"/>
                    </a:schemeClr>
                  </a:solidFill>
                  <a:latin typeface="微软雅黑" panose="020B0503020204020204" pitchFamily="34" charset="-122"/>
                  <a:ea typeface="微软雅黑" panose="020B0503020204020204" pitchFamily="34" charset="-122"/>
                </a:rPr>
                <a:t>40700</a:t>
              </a:r>
              <a:r>
                <a:rPr kumimoji="0" lang="zh-CN" altLang="en-US" sz="1100" dirty="0">
                  <a:solidFill>
                    <a:schemeClr val="bg1">
                      <a:lumMod val="65000"/>
                    </a:schemeClr>
                  </a:solidFill>
                  <a:latin typeface="微软雅黑" panose="020B0503020204020204" pitchFamily="34" charset="-122"/>
                  <a:ea typeface="微软雅黑" panose="020B0503020204020204" pitchFamily="34" charset="-122"/>
                </a:rPr>
                <a:t>亿元</a:t>
              </a:r>
            </a:p>
          </p:txBody>
        </p:sp>
        <p:sp>
          <p:nvSpPr>
            <p:cNvPr id="32" name="TextBox 9"/>
            <p:cNvSpPr txBox="1">
              <a:spLocks noChangeArrowheads="1"/>
            </p:cNvSpPr>
            <p:nvPr/>
          </p:nvSpPr>
          <p:spPr bwMode="auto">
            <a:xfrm>
              <a:off x="7120315" y="4670738"/>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100" dirty="0">
                  <a:solidFill>
                    <a:schemeClr val="bg1">
                      <a:lumMod val="65000"/>
                    </a:schemeClr>
                  </a:solidFill>
                  <a:latin typeface="微软雅黑" panose="020B0503020204020204" pitchFamily="34" charset="-122"/>
                  <a:ea typeface="微软雅黑" panose="020B0503020204020204" pitchFamily="34" charset="-122"/>
                </a:rPr>
                <a:t>3256</a:t>
              </a:r>
              <a:r>
                <a:rPr kumimoji="0" lang="zh-CN" altLang="en-US" sz="1100" dirty="0">
                  <a:solidFill>
                    <a:schemeClr val="bg1">
                      <a:lumMod val="65000"/>
                    </a:schemeClr>
                  </a:solidFill>
                  <a:latin typeface="微软雅黑" panose="020B0503020204020204" pitchFamily="34" charset="-122"/>
                  <a:ea typeface="微软雅黑" panose="020B0503020204020204" pitchFamily="34" charset="-122"/>
                </a:rPr>
                <a:t>亿元</a:t>
              </a:r>
            </a:p>
          </p:txBody>
        </p:sp>
        <p:sp>
          <p:nvSpPr>
            <p:cNvPr id="33" name="TextBox 9"/>
            <p:cNvSpPr txBox="1">
              <a:spLocks noChangeArrowheads="1"/>
            </p:cNvSpPr>
            <p:nvPr/>
          </p:nvSpPr>
          <p:spPr bwMode="auto">
            <a:xfrm>
              <a:off x="9239056" y="1891769"/>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100" dirty="0">
                  <a:solidFill>
                    <a:schemeClr val="bg1">
                      <a:lumMod val="65000"/>
                    </a:schemeClr>
                  </a:solidFill>
                  <a:latin typeface="微软雅黑" panose="020B0503020204020204" pitchFamily="34" charset="-122"/>
                  <a:ea typeface="微软雅黑" panose="020B0503020204020204" pitchFamily="34" charset="-122"/>
                </a:rPr>
                <a:t>42735</a:t>
              </a:r>
              <a:r>
                <a:rPr kumimoji="0" lang="zh-CN" altLang="en-US" sz="1100" dirty="0">
                  <a:solidFill>
                    <a:schemeClr val="bg1">
                      <a:lumMod val="65000"/>
                    </a:schemeClr>
                  </a:solidFill>
                  <a:latin typeface="微软雅黑" panose="020B0503020204020204" pitchFamily="34" charset="-122"/>
                  <a:ea typeface="微软雅黑" panose="020B0503020204020204" pitchFamily="34" charset="-122"/>
                </a:rPr>
                <a:t>亿元</a:t>
              </a:r>
            </a:p>
          </p:txBody>
        </p:sp>
        <p:sp>
          <p:nvSpPr>
            <p:cNvPr id="34" name="TextBox 9"/>
            <p:cNvSpPr txBox="1">
              <a:spLocks noChangeArrowheads="1"/>
            </p:cNvSpPr>
            <p:nvPr/>
          </p:nvSpPr>
          <p:spPr bwMode="auto">
            <a:xfrm>
              <a:off x="10438682" y="4539769"/>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100" dirty="0">
                  <a:solidFill>
                    <a:schemeClr val="bg1">
                      <a:lumMod val="65000"/>
                    </a:schemeClr>
                  </a:solidFill>
                  <a:latin typeface="微软雅黑" panose="020B0503020204020204" pitchFamily="34" charset="-122"/>
                  <a:ea typeface="微软雅黑" panose="020B0503020204020204" pitchFamily="34" charset="-122"/>
                </a:rPr>
                <a:t>3418</a:t>
              </a:r>
              <a:r>
                <a:rPr kumimoji="0" lang="zh-CN" altLang="en-US" sz="1100" dirty="0">
                  <a:solidFill>
                    <a:schemeClr val="bg1">
                      <a:lumMod val="65000"/>
                    </a:schemeClr>
                  </a:solidFill>
                  <a:latin typeface="微软雅黑" panose="020B0503020204020204" pitchFamily="34" charset="-122"/>
                  <a:ea typeface="微软雅黑" panose="020B0503020204020204" pitchFamily="34" charset="-122"/>
                </a:rPr>
                <a:t>亿元</a:t>
              </a:r>
            </a:p>
          </p:txBody>
        </p:sp>
        <p:sp>
          <p:nvSpPr>
            <p:cNvPr id="18" name="文本框 1"/>
            <p:cNvSpPr txBox="1">
              <a:spLocks noChangeArrowheads="1"/>
            </p:cNvSpPr>
            <p:nvPr/>
          </p:nvSpPr>
          <p:spPr bwMode="auto">
            <a:xfrm>
              <a:off x="5912301" y="6102965"/>
              <a:ext cx="61179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zh-CN" altLang="en-US" sz="1200" dirty="0">
                  <a:solidFill>
                    <a:schemeClr val="bg1"/>
                  </a:solidFill>
                  <a:latin typeface="微软雅黑" panose="020B0503020204020204" pitchFamily="34" charset="-122"/>
                  <a:ea typeface="微软雅黑" panose="020B0503020204020204" pitchFamily="34" charset="-122"/>
                </a:rPr>
                <a:t>中国建筑</a:t>
              </a:r>
              <a:r>
                <a:rPr kumimoji="0" lang="en-US" altLang="zh-CN" sz="1200" dirty="0">
                  <a:solidFill>
                    <a:schemeClr val="bg1"/>
                  </a:solidFill>
                  <a:latin typeface="微软雅黑" panose="020B0503020204020204" pitchFamily="34" charset="-122"/>
                  <a:ea typeface="微软雅黑" panose="020B0503020204020204" pitchFamily="34" charset="-122"/>
                </a:rPr>
                <a:t>(601668,</a:t>
              </a:r>
              <a:r>
                <a:rPr kumimoji="0" lang="zh-CN" altLang="en-US" sz="1200" dirty="0">
                  <a:solidFill>
                    <a:schemeClr val="bg1"/>
                  </a:solidFill>
                  <a:latin typeface="微软雅黑" panose="020B0503020204020204" pitchFamily="34" charset="-122"/>
                  <a:ea typeface="微软雅黑" panose="020B0503020204020204" pitchFamily="34" charset="-122"/>
                </a:rPr>
                <a:t>股吧</a:t>
              </a:r>
              <a:r>
                <a:rPr kumimoji="0" lang="en-US" altLang="zh-CN" sz="1200" dirty="0">
                  <a:solidFill>
                    <a:schemeClr val="bg1"/>
                  </a:solidFill>
                  <a:latin typeface="微软雅黑" panose="020B0503020204020204" pitchFamily="34" charset="-122"/>
                  <a:ea typeface="微软雅黑" panose="020B0503020204020204" pitchFamily="34" charset="-122"/>
                </a:rPr>
                <a:t>)</a:t>
              </a:r>
              <a:r>
                <a:rPr kumimoji="0" lang="zh-CN" altLang="en-US" sz="1200" dirty="0">
                  <a:solidFill>
                    <a:schemeClr val="bg1"/>
                  </a:solidFill>
                  <a:latin typeface="微软雅黑" panose="020B0503020204020204" pitchFamily="34" charset="-122"/>
                  <a:ea typeface="微软雅黑" panose="020B0503020204020204" pitchFamily="34" charset="-122"/>
                </a:rPr>
                <a:t>装饰协会发布的</a:t>
              </a:r>
              <a:r>
                <a:rPr kumimoji="0" lang="en-US" altLang="zh-CN" sz="1200" dirty="0">
                  <a:solidFill>
                    <a:schemeClr val="bg1"/>
                  </a:solidFill>
                  <a:latin typeface="微软雅黑" panose="020B0503020204020204" pitchFamily="34" charset="-122"/>
                  <a:ea typeface="微软雅黑" panose="020B0503020204020204" pitchFamily="34" charset="-122"/>
                </a:rPr>
                <a:t>《2014</a:t>
              </a:r>
              <a:r>
                <a:rPr kumimoji="0" lang="zh-CN" altLang="en-US" sz="1200" dirty="0">
                  <a:solidFill>
                    <a:schemeClr val="bg1"/>
                  </a:solidFill>
                  <a:latin typeface="微软雅黑" panose="020B0503020204020204" pitchFamily="34" charset="-122"/>
                  <a:ea typeface="微软雅黑" panose="020B0503020204020204" pitchFamily="34" charset="-122"/>
                </a:rPr>
                <a:t>年中国建材家居产业发展报告</a:t>
              </a:r>
              <a:r>
                <a:rPr kumimoji="0"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aphicFrame>
          <p:nvGraphicFramePr>
            <p:cNvPr id="23" name="图表 22"/>
            <p:cNvGraphicFramePr/>
            <p:nvPr>
              <p:extLst>
                <p:ext uri="{D42A27DB-BD31-4B8C-83A1-F6EECF244321}">
                  <p14:modId xmlns:p14="http://schemas.microsoft.com/office/powerpoint/2010/main" val="419458046"/>
                </p:ext>
              </p:extLst>
            </p:nvPr>
          </p:nvGraphicFramePr>
          <p:xfrm>
            <a:off x="5158794" y="1891770"/>
            <a:ext cx="6945856" cy="4098098"/>
          </p:xfrm>
          <a:graphic>
            <a:graphicData uri="http://schemas.openxmlformats.org/drawingml/2006/chart">
              <c:chart xmlns:c="http://schemas.openxmlformats.org/drawingml/2006/chart" xmlns:r="http://schemas.openxmlformats.org/officeDocument/2006/relationships" r:id="rId2"/>
            </a:graphicData>
          </a:graphic>
        </p:graphicFrame>
        <p:sp>
          <p:nvSpPr>
            <p:cNvPr id="21" name="矩形 20"/>
            <p:cNvSpPr/>
            <p:nvPr/>
          </p:nvSpPr>
          <p:spPr>
            <a:xfrm>
              <a:off x="6704086" y="1180887"/>
              <a:ext cx="4483921" cy="378886"/>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CN" altLang="zh-CN" dirty="0">
                  <a:solidFill>
                    <a:srgbClr val="282830"/>
                  </a:solidFill>
                  <a:latin typeface="微软雅黑" panose="020B0503020204020204" pitchFamily="34" charset="-122"/>
                  <a:ea typeface="微软雅黑" panose="020B0503020204020204" pitchFamily="34" charset="-122"/>
                </a:rPr>
                <a:t>根据中国房地场数据研究院</a:t>
              </a:r>
              <a:r>
                <a:rPr lang="zh-CN" altLang="en-US" dirty="0">
                  <a:solidFill>
                    <a:srgbClr val="282830"/>
                  </a:solidFill>
                  <a:latin typeface="微软雅黑" panose="020B0503020204020204" pitchFamily="34" charset="-122"/>
                  <a:ea typeface="微软雅黑" panose="020B0503020204020204" pitchFamily="34" charset="-122"/>
                </a:rPr>
                <a:t>权威</a:t>
              </a:r>
              <a:r>
                <a:rPr lang="zh-CN" altLang="zh-CN" dirty="0">
                  <a:solidFill>
                    <a:srgbClr val="282830"/>
                  </a:solidFill>
                  <a:latin typeface="微软雅黑" panose="020B0503020204020204" pitchFamily="34" charset="-122"/>
                  <a:ea typeface="微软雅黑" panose="020B0503020204020204" pitchFamily="34" charset="-122"/>
                </a:rPr>
                <a:t>数据显示</a:t>
              </a:r>
            </a:p>
          </p:txBody>
        </p:sp>
      </p:grpSp>
    </p:spTree>
    <p:extLst>
      <p:ext uri="{BB962C8B-B14F-4D97-AF65-F5344CB8AC3E}">
        <p14:creationId xmlns:p14="http://schemas.microsoft.com/office/powerpoint/2010/main" val="10810819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361950"/>
            <a:ext cx="6917054" cy="677109"/>
            <a:chOff x="0" y="361950"/>
            <a:chExt cx="6917054" cy="677109"/>
          </a:xfrm>
        </p:grpSpPr>
        <p:sp>
          <p:nvSpPr>
            <p:cNvPr id="25" name="文本框 24"/>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需要解决的痛点</a:t>
              </a:r>
            </a:p>
          </p:txBody>
        </p:sp>
        <p:sp>
          <p:nvSpPr>
            <p:cNvPr id="26" name="矩形 25"/>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Pain points</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866951" y="1394227"/>
            <a:ext cx="4328918" cy="535853"/>
            <a:chOff x="7866951" y="1394227"/>
            <a:chExt cx="4328918" cy="535853"/>
          </a:xfrm>
        </p:grpSpPr>
        <p:sp>
          <p:nvSpPr>
            <p:cNvPr id="30" name="矩形 29"/>
            <p:cNvSpPr/>
            <p:nvPr/>
          </p:nvSpPr>
          <p:spPr>
            <a:xfrm>
              <a:off x="8625356" y="1454541"/>
              <a:ext cx="3570513" cy="46166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用工成本高，管理难</a:t>
              </a:r>
            </a:p>
          </p:txBody>
        </p:sp>
        <p:grpSp>
          <p:nvGrpSpPr>
            <p:cNvPr id="3" name="组合 2"/>
            <p:cNvGrpSpPr/>
            <p:nvPr/>
          </p:nvGrpSpPr>
          <p:grpSpPr>
            <a:xfrm>
              <a:off x="7866951" y="1394227"/>
              <a:ext cx="713446" cy="535853"/>
              <a:chOff x="7950841" y="1394227"/>
              <a:chExt cx="713446" cy="535853"/>
            </a:xfrm>
          </p:grpSpPr>
          <p:grpSp>
            <p:nvGrpSpPr>
              <p:cNvPr id="41" name="组合 40"/>
              <p:cNvGrpSpPr/>
              <p:nvPr/>
            </p:nvGrpSpPr>
            <p:grpSpPr>
              <a:xfrm>
                <a:off x="7950841" y="1394227"/>
                <a:ext cx="713446" cy="535853"/>
                <a:chOff x="7586663" y="2316885"/>
                <a:chExt cx="713446" cy="535853"/>
              </a:xfrm>
            </p:grpSpPr>
            <p:sp>
              <p:nvSpPr>
                <p:cNvPr id="42" name="椭圆 41"/>
                <p:cNvSpPr/>
                <p:nvPr/>
              </p:nvSpPr>
              <p:spPr>
                <a:xfrm>
                  <a:off x="7586663" y="2316885"/>
                  <a:ext cx="535853" cy="535853"/>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sp>
              <p:nvSpPr>
                <p:cNvPr id="43" name="椭圆 42"/>
                <p:cNvSpPr/>
                <p:nvPr/>
              </p:nvSpPr>
              <p:spPr>
                <a:xfrm>
                  <a:off x="7944922" y="2497551"/>
                  <a:ext cx="355187" cy="355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grpSp>
          <p:sp>
            <p:nvSpPr>
              <p:cNvPr id="44" name="矩形 43"/>
              <p:cNvSpPr/>
              <p:nvPr/>
            </p:nvSpPr>
            <p:spPr>
              <a:xfrm>
                <a:off x="8026462" y="1451637"/>
                <a:ext cx="540640" cy="461665"/>
              </a:xfrm>
              <a:prstGeom prst="rect">
                <a:avLst/>
              </a:prstGeom>
            </p:spPr>
            <p:txBody>
              <a:bodyPr wrap="square">
                <a:spAutoFit/>
              </a:bodyPr>
              <a:lstStyle/>
              <a:p>
                <a:r>
                  <a:rPr lang="en-US" altLang="zh-CN" sz="2400" dirty="0">
                    <a:solidFill>
                      <a:srgbClr val="282830"/>
                    </a:solidFill>
                    <a:latin typeface="微软雅黑" panose="020B0503020204020204" pitchFamily="34" charset="-122"/>
                    <a:ea typeface="微软雅黑" panose="020B0503020204020204" pitchFamily="34" charset="-122"/>
                  </a:rPr>
                  <a:t>1</a:t>
                </a:r>
                <a:endParaRPr lang="zh-CN" altLang="en-US" sz="2400" dirty="0">
                  <a:solidFill>
                    <a:srgbClr val="282830"/>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2390862" y="641408"/>
            <a:ext cx="7345236" cy="5592012"/>
            <a:chOff x="2390862" y="641408"/>
            <a:chExt cx="7345236" cy="5592012"/>
          </a:xfrm>
        </p:grpSpPr>
        <p:graphicFrame>
          <p:nvGraphicFramePr>
            <p:cNvPr id="19" name="图示 18"/>
            <p:cNvGraphicFramePr/>
            <p:nvPr>
              <p:extLst>
                <p:ext uri="{D42A27DB-BD31-4B8C-83A1-F6EECF244321}">
                  <p14:modId xmlns:p14="http://schemas.microsoft.com/office/powerpoint/2010/main" val="467399702"/>
                </p:ext>
              </p:extLst>
            </p:nvPr>
          </p:nvGraphicFramePr>
          <p:xfrm>
            <a:off x="2390862" y="641408"/>
            <a:ext cx="7345236" cy="5592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文本框 19"/>
            <p:cNvSpPr txBox="1"/>
            <p:nvPr/>
          </p:nvSpPr>
          <p:spPr>
            <a:xfrm>
              <a:off x="5777106" y="1605952"/>
              <a:ext cx="164414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 实体商家</a:t>
              </a:r>
            </a:p>
          </p:txBody>
        </p:sp>
        <p:sp>
          <p:nvSpPr>
            <p:cNvPr id="22" name="文本框 21"/>
            <p:cNvSpPr txBox="1"/>
            <p:nvPr/>
          </p:nvSpPr>
          <p:spPr>
            <a:xfrm>
              <a:off x="4935917" y="3143378"/>
              <a:ext cx="19051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 厂家、电商</a:t>
              </a:r>
            </a:p>
          </p:txBody>
        </p:sp>
        <p:sp>
          <p:nvSpPr>
            <p:cNvPr id="24" name="文本框 23"/>
            <p:cNvSpPr txBox="1"/>
            <p:nvPr/>
          </p:nvSpPr>
          <p:spPr>
            <a:xfrm>
              <a:off x="5769459" y="4897158"/>
              <a:ext cx="164414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 安装师傅</a:t>
              </a:r>
            </a:p>
          </p:txBody>
        </p:sp>
        <p:sp>
          <p:nvSpPr>
            <p:cNvPr id="45" name="文本框 44"/>
            <p:cNvSpPr txBox="1"/>
            <p:nvPr/>
          </p:nvSpPr>
          <p:spPr>
            <a:xfrm>
              <a:off x="5860996" y="1940804"/>
              <a:ext cx="1244479" cy="246221"/>
            </a:xfrm>
            <a:prstGeom prst="rect">
              <a:avLst/>
            </a:prstGeom>
            <a:noFill/>
          </p:spPr>
          <p:txBody>
            <a:bodyPr wrap="squar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Entity Merchant</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023019" y="3475007"/>
              <a:ext cx="1244479" cy="553998"/>
            </a:xfrm>
            <a:prstGeom prst="rect">
              <a:avLst/>
            </a:prstGeom>
            <a:noFill/>
          </p:spPr>
          <p:txBody>
            <a:bodyPr wrap="squar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Manufacturers</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Electronic Commerce</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857151" y="5274540"/>
              <a:ext cx="1370314" cy="246221"/>
            </a:xfrm>
            <a:prstGeom prst="rect">
              <a:avLst/>
            </a:prstGeom>
            <a:noFill/>
          </p:spPr>
          <p:txBody>
            <a:bodyPr wrap="squar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Installation</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48883" y="3276097"/>
            <a:ext cx="3994348" cy="535853"/>
            <a:chOff x="248883" y="3276097"/>
            <a:chExt cx="3994348" cy="535853"/>
          </a:xfrm>
        </p:grpSpPr>
        <p:sp>
          <p:nvSpPr>
            <p:cNvPr id="36" name="矩形 35"/>
            <p:cNvSpPr/>
            <p:nvPr/>
          </p:nvSpPr>
          <p:spPr>
            <a:xfrm>
              <a:off x="672718" y="3313192"/>
              <a:ext cx="3570513" cy="461665"/>
            </a:xfrm>
            <a:prstGeom prst="rect">
              <a:avLst/>
            </a:prstGeom>
          </p:spPr>
          <p:txBody>
            <a:bodyPr wrap="square">
              <a:spAutoFit/>
            </a:bodyPr>
            <a:lstStyle/>
            <a:p>
              <a:pPr algn="r"/>
              <a:r>
                <a:rPr lang="zh-CN" altLang="en-US" sz="2400" dirty="0">
                  <a:solidFill>
                    <a:schemeClr val="bg1"/>
                  </a:solidFill>
                  <a:latin typeface="微软雅黑" panose="020B0503020204020204" pitchFamily="34" charset="-122"/>
                  <a:ea typeface="微软雅黑" panose="020B0503020204020204" pitchFamily="34" charset="-122"/>
                </a:rPr>
                <a:t>不具备本地化服务能力</a:t>
              </a:r>
            </a:p>
          </p:txBody>
        </p:sp>
        <p:grpSp>
          <p:nvGrpSpPr>
            <p:cNvPr id="48" name="组合 47"/>
            <p:cNvGrpSpPr/>
            <p:nvPr/>
          </p:nvGrpSpPr>
          <p:grpSpPr>
            <a:xfrm>
              <a:off x="248883" y="3276097"/>
              <a:ext cx="713446" cy="535853"/>
              <a:chOff x="7950841" y="1394227"/>
              <a:chExt cx="713446" cy="535853"/>
            </a:xfrm>
          </p:grpSpPr>
          <p:grpSp>
            <p:nvGrpSpPr>
              <p:cNvPr id="49" name="组合 48"/>
              <p:cNvGrpSpPr/>
              <p:nvPr/>
            </p:nvGrpSpPr>
            <p:grpSpPr>
              <a:xfrm>
                <a:off x="7950841" y="1394227"/>
                <a:ext cx="713446" cy="535853"/>
                <a:chOff x="7586663" y="2316885"/>
                <a:chExt cx="713446" cy="535853"/>
              </a:xfrm>
            </p:grpSpPr>
            <p:sp>
              <p:nvSpPr>
                <p:cNvPr id="51" name="椭圆 50"/>
                <p:cNvSpPr/>
                <p:nvPr/>
              </p:nvSpPr>
              <p:spPr>
                <a:xfrm>
                  <a:off x="7586663" y="2316885"/>
                  <a:ext cx="535853" cy="535853"/>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sp>
              <p:nvSpPr>
                <p:cNvPr id="52" name="椭圆 51"/>
                <p:cNvSpPr/>
                <p:nvPr/>
              </p:nvSpPr>
              <p:spPr>
                <a:xfrm>
                  <a:off x="7944922" y="2497551"/>
                  <a:ext cx="355187" cy="355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grpSp>
          <p:sp>
            <p:nvSpPr>
              <p:cNvPr id="50" name="矩形 49"/>
              <p:cNvSpPr/>
              <p:nvPr/>
            </p:nvSpPr>
            <p:spPr>
              <a:xfrm>
                <a:off x="8026462" y="1451637"/>
                <a:ext cx="540640" cy="461665"/>
              </a:xfrm>
              <a:prstGeom prst="rect">
                <a:avLst/>
              </a:prstGeom>
            </p:spPr>
            <p:txBody>
              <a:bodyPr wrap="square">
                <a:spAutoFit/>
              </a:bodyPr>
              <a:lstStyle/>
              <a:p>
                <a:r>
                  <a:rPr lang="en-US" altLang="zh-CN" sz="2400" dirty="0">
                    <a:solidFill>
                      <a:srgbClr val="282830"/>
                    </a:solidFill>
                    <a:latin typeface="微软雅黑" panose="020B0503020204020204" pitchFamily="34" charset="-122"/>
                    <a:ea typeface="微软雅黑" panose="020B0503020204020204" pitchFamily="34" charset="-122"/>
                  </a:rPr>
                  <a:t>2</a:t>
                </a:r>
                <a:endParaRPr lang="zh-CN" altLang="en-US" sz="2400" dirty="0">
                  <a:solidFill>
                    <a:srgbClr val="282830"/>
                  </a:solidFill>
                  <a:latin typeface="微软雅黑" panose="020B0503020204020204" pitchFamily="34" charset="-122"/>
                  <a:ea typeface="微软雅黑" panose="020B0503020204020204" pitchFamily="34" charset="-122"/>
                </a:endParaRPr>
              </a:p>
            </p:txBody>
          </p:sp>
        </p:grpSp>
      </p:grpSp>
      <p:grpSp>
        <p:nvGrpSpPr>
          <p:cNvPr id="5" name="组合 4"/>
          <p:cNvGrpSpPr/>
          <p:nvPr/>
        </p:nvGrpSpPr>
        <p:grpSpPr>
          <a:xfrm>
            <a:off x="7803963" y="4948805"/>
            <a:ext cx="4313010" cy="535853"/>
            <a:chOff x="7803963" y="4948805"/>
            <a:chExt cx="4313010" cy="535853"/>
          </a:xfrm>
        </p:grpSpPr>
        <p:sp>
          <p:nvSpPr>
            <p:cNvPr id="37" name="矩形 36"/>
            <p:cNvSpPr/>
            <p:nvPr/>
          </p:nvSpPr>
          <p:spPr>
            <a:xfrm>
              <a:off x="8546460" y="5022993"/>
              <a:ext cx="3570513" cy="46166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订单中介化，收入不稳定</a:t>
              </a:r>
            </a:p>
          </p:txBody>
        </p:sp>
        <p:grpSp>
          <p:nvGrpSpPr>
            <p:cNvPr id="53" name="组合 52"/>
            <p:cNvGrpSpPr/>
            <p:nvPr/>
          </p:nvGrpSpPr>
          <p:grpSpPr>
            <a:xfrm>
              <a:off x="7803963" y="4948805"/>
              <a:ext cx="713446" cy="535853"/>
              <a:chOff x="7950841" y="1394227"/>
              <a:chExt cx="713446" cy="535853"/>
            </a:xfrm>
          </p:grpSpPr>
          <p:grpSp>
            <p:nvGrpSpPr>
              <p:cNvPr id="54" name="组合 53"/>
              <p:cNvGrpSpPr/>
              <p:nvPr/>
            </p:nvGrpSpPr>
            <p:grpSpPr>
              <a:xfrm>
                <a:off x="7950841" y="1394227"/>
                <a:ext cx="713446" cy="535853"/>
                <a:chOff x="7586663" y="2316885"/>
                <a:chExt cx="713446" cy="535853"/>
              </a:xfrm>
            </p:grpSpPr>
            <p:sp>
              <p:nvSpPr>
                <p:cNvPr id="56" name="椭圆 55"/>
                <p:cNvSpPr/>
                <p:nvPr/>
              </p:nvSpPr>
              <p:spPr>
                <a:xfrm>
                  <a:off x="7586663" y="2316885"/>
                  <a:ext cx="535853" cy="535853"/>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sp>
              <p:nvSpPr>
                <p:cNvPr id="57" name="椭圆 56"/>
                <p:cNvSpPr/>
                <p:nvPr/>
              </p:nvSpPr>
              <p:spPr>
                <a:xfrm>
                  <a:off x="7944922" y="2497551"/>
                  <a:ext cx="355187" cy="355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2830"/>
                    </a:solidFill>
                    <a:latin typeface="微软雅黑" panose="020B0503020204020204" pitchFamily="34" charset="-122"/>
                    <a:ea typeface="微软雅黑" panose="020B0503020204020204" pitchFamily="34" charset="-122"/>
                  </a:endParaRPr>
                </a:p>
              </p:txBody>
            </p:sp>
          </p:grpSp>
          <p:sp>
            <p:nvSpPr>
              <p:cNvPr id="55" name="矩形 54"/>
              <p:cNvSpPr/>
              <p:nvPr/>
            </p:nvSpPr>
            <p:spPr>
              <a:xfrm>
                <a:off x="8026462" y="1451637"/>
                <a:ext cx="540640" cy="461665"/>
              </a:xfrm>
              <a:prstGeom prst="rect">
                <a:avLst/>
              </a:prstGeom>
            </p:spPr>
            <p:txBody>
              <a:bodyPr wrap="square">
                <a:spAutoFit/>
              </a:bodyPr>
              <a:lstStyle/>
              <a:p>
                <a:r>
                  <a:rPr lang="en-US" altLang="zh-CN" sz="2400" dirty="0">
                    <a:solidFill>
                      <a:srgbClr val="282830"/>
                    </a:solidFill>
                    <a:latin typeface="微软雅黑" panose="020B0503020204020204" pitchFamily="34" charset="-122"/>
                    <a:ea typeface="微软雅黑" panose="020B0503020204020204" pitchFamily="34" charset="-122"/>
                  </a:rPr>
                  <a:t>3</a:t>
                </a:r>
                <a:endParaRPr lang="zh-CN" altLang="en-US" sz="2400" dirty="0">
                  <a:solidFill>
                    <a:srgbClr val="282830"/>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8966327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61950"/>
            <a:ext cx="6917054" cy="677109"/>
            <a:chOff x="0" y="361950"/>
            <a:chExt cx="6917054" cy="677109"/>
          </a:xfrm>
        </p:grpSpPr>
        <p:sp>
          <p:nvSpPr>
            <p:cNvPr id="25" name="文本框 24"/>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痛点解决方案</a:t>
              </a:r>
            </a:p>
          </p:txBody>
        </p:sp>
        <p:sp>
          <p:nvSpPr>
            <p:cNvPr id="26" name="矩形 25"/>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Solution</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821054" y="1495159"/>
            <a:ext cx="10523859" cy="4273402"/>
            <a:chOff x="821054" y="1495159"/>
            <a:chExt cx="10523859" cy="4273402"/>
          </a:xfrm>
        </p:grpSpPr>
        <p:sp>
          <p:nvSpPr>
            <p:cNvPr id="40" name="圆角矩形 14"/>
            <p:cNvSpPr/>
            <p:nvPr/>
          </p:nvSpPr>
          <p:spPr>
            <a:xfrm>
              <a:off x="7206661" y="1913401"/>
              <a:ext cx="1743938" cy="352413"/>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圆角矩形 14"/>
            <p:cNvSpPr/>
            <p:nvPr/>
          </p:nvSpPr>
          <p:spPr>
            <a:xfrm>
              <a:off x="3271645" y="1922914"/>
              <a:ext cx="1743938" cy="352413"/>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圆角矩形 14"/>
            <p:cNvSpPr/>
            <p:nvPr/>
          </p:nvSpPr>
          <p:spPr>
            <a:xfrm>
              <a:off x="9269154" y="5353062"/>
              <a:ext cx="1743938" cy="352413"/>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14"/>
            <p:cNvSpPr/>
            <p:nvPr/>
          </p:nvSpPr>
          <p:spPr>
            <a:xfrm>
              <a:off x="5173116" y="5353062"/>
              <a:ext cx="1743938" cy="352413"/>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圆角矩形 14"/>
            <p:cNvSpPr/>
            <p:nvPr/>
          </p:nvSpPr>
          <p:spPr>
            <a:xfrm>
              <a:off x="1185670" y="5353062"/>
              <a:ext cx="1743938" cy="352413"/>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空心弧 60"/>
            <p:cNvSpPr>
              <a:spLocks noChangeAspect="1"/>
            </p:cNvSpPr>
            <p:nvPr/>
          </p:nvSpPr>
          <p:spPr>
            <a:xfrm>
              <a:off x="1063295" y="2606598"/>
              <a:ext cx="2130989" cy="2130989"/>
            </a:xfrm>
            <a:prstGeom prst="blockArc">
              <a:avLst>
                <a:gd name="adj1" fmla="val 10800000"/>
                <a:gd name="adj2" fmla="val 21800"/>
                <a:gd name="adj3" fmla="val 7473"/>
              </a:avLst>
            </a:prstGeom>
            <a:solidFill>
              <a:srgbClr val="EF9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2" name="空心弧 61"/>
            <p:cNvSpPr>
              <a:spLocks noChangeAspect="1"/>
            </p:cNvSpPr>
            <p:nvPr/>
          </p:nvSpPr>
          <p:spPr>
            <a:xfrm flipV="1">
              <a:off x="3035121" y="2606598"/>
              <a:ext cx="2130989" cy="2130989"/>
            </a:xfrm>
            <a:prstGeom prst="blockArc">
              <a:avLst>
                <a:gd name="adj1" fmla="val 10800000"/>
                <a:gd name="adj2" fmla="val 21800"/>
                <a:gd name="adj3" fmla="val 7473"/>
              </a:avLst>
            </a:prstGeom>
            <a:solidFill>
              <a:srgbClr val="FB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3" name="空心弧 62"/>
            <p:cNvSpPr>
              <a:spLocks noChangeAspect="1"/>
            </p:cNvSpPr>
            <p:nvPr/>
          </p:nvSpPr>
          <p:spPr>
            <a:xfrm>
              <a:off x="5006947" y="2606598"/>
              <a:ext cx="2130989" cy="2130989"/>
            </a:xfrm>
            <a:prstGeom prst="blockArc">
              <a:avLst>
                <a:gd name="adj1" fmla="val 10800000"/>
                <a:gd name="adj2" fmla="val 21800"/>
                <a:gd name="adj3" fmla="val 7473"/>
              </a:avLst>
            </a:prstGeom>
            <a:solidFill>
              <a:srgbClr val="E15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4" name="空心弧 63"/>
            <p:cNvSpPr>
              <a:spLocks noChangeAspect="1"/>
            </p:cNvSpPr>
            <p:nvPr/>
          </p:nvSpPr>
          <p:spPr>
            <a:xfrm flipV="1">
              <a:off x="6978773" y="2606598"/>
              <a:ext cx="2130989" cy="2130989"/>
            </a:xfrm>
            <a:prstGeom prst="blockArc">
              <a:avLst>
                <a:gd name="adj1" fmla="val 10800000"/>
                <a:gd name="adj2" fmla="val 21800"/>
                <a:gd name="adj3" fmla="val 7473"/>
              </a:avLst>
            </a:prstGeom>
            <a:solidFill>
              <a:srgbClr val="DA4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5" name="空心弧 64"/>
            <p:cNvSpPr>
              <a:spLocks noChangeAspect="1"/>
            </p:cNvSpPr>
            <p:nvPr/>
          </p:nvSpPr>
          <p:spPr>
            <a:xfrm>
              <a:off x="8950599" y="2606598"/>
              <a:ext cx="2130989" cy="2130989"/>
            </a:xfrm>
            <a:prstGeom prst="blockArc">
              <a:avLst>
                <a:gd name="adj1" fmla="val 10800000"/>
                <a:gd name="adj2" fmla="val 21800"/>
                <a:gd name="adj3" fmla="val 7473"/>
              </a:avLst>
            </a:prstGeom>
            <a:solidFill>
              <a:srgbClr val="EB3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6" name="椭圆 65"/>
            <p:cNvSpPr>
              <a:spLocks noChangeAspect="1"/>
            </p:cNvSpPr>
            <p:nvPr/>
          </p:nvSpPr>
          <p:spPr>
            <a:xfrm>
              <a:off x="1491127" y="3027553"/>
              <a:ext cx="1275325" cy="1275325"/>
            </a:xfrm>
            <a:prstGeom prst="ellipse">
              <a:avLst/>
            </a:prstGeom>
            <a:solidFill>
              <a:srgbClr val="EF9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椭圆 66"/>
            <p:cNvSpPr>
              <a:spLocks noChangeAspect="1"/>
            </p:cNvSpPr>
            <p:nvPr/>
          </p:nvSpPr>
          <p:spPr>
            <a:xfrm>
              <a:off x="3462953" y="3027553"/>
              <a:ext cx="1275325" cy="1275325"/>
            </a:xfrm>
            <a:prstGeom prst="ellipse">
              <a:avLst/>
            </a:prstGeom>
            <a:solidFill>
              <a:srgbClr val="FB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椭圆 67"/>
            <p:cNvSpPr>
              <a:spLocks noChangeAspect="1"/>
            </p:cNvSpPr>
            <p:nvPr/>
          </p:nvSpPr>
          <p:spPr>
            <a:xfrm>
              <a:off x="5434779" y="3027553"/>
              <a:ext cx="1275325" cy="1275325"/>
            </a:xfrm>
            <a:prstGeom prst="ellipse">
              <a:avLst/>
            </a:prstGeom>
            <a:solidFill>
              <a:srgbClr val="E15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p:cNvSpPr>
              <a:spLocks noChangeAspect="1"/>
            </p:cNvSpPr>
            <p:nvPr/>
          </p:nvSpPr>
          <p:spPr>
            <a:xfrm>
              <a:off x="7406606" y="3027553"/>
              <a:ext cx="1275325" cy="1275325"/>
            </a:xfrm>
            <a:prstGeom prst="ellipse">
              <a:avLst/>
            </a:prstGeom>
            <a:solidFill>
              <a:srgbClr val="DA4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椭圆 69"/>
            <p:cNvSpPr>
              <a:spLocks noChangeAspect="1"/>
            </p:cNvSpPr>
            <p:nvPr/>
          </p:nvSpPr>
          <p:spPr>
            <a:xfrm>
              <a:off x="9378431" y="3027553"/>
              <a:ext cx="1275325" cy="1275325"/>
            </a:xfrm>
            <a:prstGeom prst="ellipse">
              <a:avLst/>
            </a:prstGeom>
            <a:solidFill>
              <a:srgbClr val="EB3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任意多边形 20"/>
            <p:cNvSpPr>
              <a:spLocks noChangeAspect="1"/>
            </p:cNvSpPr>
            <p:nvPr/>
          </p:nvSpPr>
          <p:spPr>
            <a:xfrm>
              <a:off x="1985442" y="4428750"/>
              <a:ext cx="127532" cy="455630"/>
            </a:xfrm>
            <a:custGeom>
              <a:avLst/>
              <a:gdLst>
                <a:gd name="connsiteX0" fmla="*/ 90000 w 180000"/>
                <a:gd name="connsiteY0" fmla="*/ 463078 h 643078"/>
                <a:gd name="connsiteX1" fmla="*/ 180000 w 180000"/>
                <a:gd name="connsiteY1" fmla="*/ 553078 h 643078"/>
                <a:gd name="connsiteX2" fmla="*/ 90000 w 180000"/>
                <a:gd name="connsiteY2" fmla="*/ 643078 h 643078"/>
                <a:gd name="connsiteX3" fmla="*/ 0 w 180000"/>
                <a:gd name="connsiteY3" fmla="*/ 553078 h 643078"/>
                <a:gd name="connsiteX4" fmla="*/ 90000 w 180000"/>
                <a:gd name="connsiteY4" fmla="*/ 463078 h 643078"/>
                <a:gd name="connsiteX5" fmla="*/ 90000 w 180000"/>
                <a:gd name="connsiteY5" fmla="*/ 237363 h 643078"/>
                <a:gd name="connsiteX6" fmla="*/ 180000 w 180000"/>
                <a:gd name="connsiteY6" fmla="*/ 327363 h 643078"/>
                <a:gd name="connsiteX7" fmla="*/ 90000 w 180000"/>
                <a:gd name="connsiteY7" fmla="*/ 417363 h 643078"/>
                <a:gd name="connsiteX8" fmla="*/ 0 w 180000"/>
                <a:gd name="connsiteY8" fmla="*/ 327363 h 643078"/>
                <a:gd name="connsiteX9" fmla="*/ 90000 w 180000"/>
                <a:gd name="connsiteY9" fmla="*/ 237363 h 643078"/>
                <a:gd name="connsiteX10" fmla="*/ 90000 w 180000"/>
                <a:gd name="connsiteY10" fmla="*/ 0 h 643078"/>
                <a:gd name="connsiteX11" fmla="*/ 180000 w 180000"/>
                <a:gd name="connsiteY11" fmla="*/ 90000 h 643078"/>
                <a:gd name="connsiteX12" fmla="*/ 90000 w 180000"/>
                <a:gd name="connsiteY12" fmla="*/ 180000 h 643078"/>
                <a:gd name="connsiteX13" fmla="*/ 0 w 180000"/>
                <a:gd name="connsiteY13" fmla="*/ 90000 h 643078"/>
                <a:gd name="connsiteX14" fmla="*/ 90000 w 180000"/>
                <a:gd name="connsiteY14" fmla="*/ 0 h 6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000" h="643078">
                  <a:moveTo>
                    <a:pt x="90000" y="463078"/>
                  </a:moveTo>
                  <a:cubicBezTo>
                    <a:pt x="139706" y="463078"/>
                    <a:pt x="180000" y="503372"/>
                    <a:pt x="180000" y="553078"/>
                  </a:cubicBezTo>
                  <a:cubicBezTo>
                    <a:pt x="180000" y="602784"/>
                    <a:pt x="139706" y="643078"/>
                    <a:pt x="90000" y="643078"/>
                  </a:cubicBezTo>
                  <a:cubicBezTo>
                    <a:pt x="40294" y="643078"/>
                    <a:pt x="0" y="602784"/>
                    <a:pt x="0" y="553078"/>
                  </a:cubicBezTo>
                  <a:cubicBezTo>
                    <a:pt x="0" y="503372"/>
                    <a:pt x="40294" y="463078"/>
                    <a:pt x="90000" y="463078"/>
                  </a:cubicBezTo>
                  <a:close/>
                  <a:moveTo>
                    <a:pt x="90000" y="237363"/>
                  </a:moveTo>
                  <a:cubicBezTo>
                    <a:pt x="139706" y="237363"/>
                    <a:pt x="180000" y="277657"/>
                    <a:pt x="180000" y="327363"/>
                  </a:cubicBezTo>
                  <a:cubicBezTo>
                    <a:pt x="180000" y="377069"/>
                    <a:pt x="139706" y="417363"/>
                    <a:pt x="90000" y="417363"/>
                  </a:cubicBezTo>
                  <a:cubicBezTo>
                    <a:pt x="40294" y="417363"/>
                    <a:pt x="0" y="377069"/>
                    <a:pt x="0" y="327363"/>
                  </a:cubicBezTo>
                  <a:cubicBezTo>
                    <a:pt x="0" y="277657"/>
                    <a:pt x="40294" y="237363"/>
                    <a:pt x="90000" y="237363"/>
                  </a:cubicBezTo>
                  <a:close/>
                  <a:moveTo>
                    <a:pt x="90000" y="0"/>
                  </a:moveTo>
                  <a:cubicBezTo>
                    <a:pt x="139706" y="0"/>
                    <a:pt x="180000" y="40294"/>
                    <a:pt x="180000" y="90000"/>
                  </a:cubicBezTo>
                  <a:cubicBezTo>
                    <a:pt x="180000" y="139706"/>
                    <a:pt x="139706" y="180000"/>
                    <a:pt x="90000" y="180000"/>
                  </a:cubicBezTo>
                  <a:cubicBezTo>
                    <a:pt x="40294" y="180000"/>
                    <a:pt x="0" y="139706"/>
                    <a:pt x="0" y="90000"/>
                  </a:cubicBezTo>
                  <a:cubicBezTo>
                    <a:pt x="0" y="40294"/>
                    <a:pt x="40294" y="0"/>
                    <a:pt x="90000" y="0"/>
                  </a:cubicBezTo>
                  <a:close/>
                </a:path>
              </a:pathLst>
            </a:custGeom>
            <a:solidFill>
              <a:srgbClr val="EF9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任意多边形 21"/>
            <p:cNvSpPr>
              <a:spLocks noChangeAspect="1"/>
            </p:cNvSpPr>
            <p:nvPr/>
          </p:nvSpPr>
          <p:spPr>
            <a:xfrm>
              <a:off x="4036849" y="2428530"/>
              <a:ext cx="127532" cy="455630"/>
            </a:xfrm>
            <a:custGeom>
              <a:avLst/>
              <a:gdLst>
                <a:gd name="connsiteX0" fmla="*/ 90000 w 180000"/>
                <a:gd name="connsiteY0" fmla="*/ 463078 h 643078"/>
                <a:gd name="connsiteX1" fmla="*/ 180000 w 180000"/>
                <a:gd name="connsiteY1" fmla="*/ 553078 h 643078"/>
                <a:gd name="connsiteX2" fmla="*/ 90000 w 180000"/>
                <a:gd name="connsiteY2" fmla="*/ 643078 h 643078"/>
                <a:gd name="connsiteX3" fmla="*/ 0 w 180000"/>
                <a:gd name="connsiteY3" fmla="*/ 553078 h 643078"/>
                <a:gd name="connsiteX4" fmla="*/ 90000 w 180000"/>
                <a:gd name="connsiteY4" fmla="*/ 463078 h 643078"/>
                <a:gd name="connsiteX5" fmla="*/ 90000 w 180000"/>
                <a:gd name="connsiteY5" fmla="*/ 237363 h 643078"/>
                <a:gd name="connsiteX6" fmla="*/ 180000 w 180000"/>
                <a:gd name="connsiteY6" fmla="*/ 327363 h 643078"/>
                <a:gd name="connsiteX7" fmla="*/ 90000 w 180000"/>
                <a:gd name="connsiteY7" fmla="*/ 417363 h 643078"/>
                <a:gd name="connsiteX8" fmla="*/ 0 w 180000"/>
                <a:gd name="connsiteY8" fmla="*/ 327363 h 643078"/>
                <a:gd name="connsiteX9" fmla="*/ 90000 w 180000"/>
                <a:gd name="connsiteY9" fmla="*/ 237363 h 643078"/>
                <a:gd name="connsiteX10" fmla="*/ 90000 w 180000"/>
                <a:gd name="connsiteY10" fmla="*/ 0 h 643078"/>
                <a:gd name="connsiteX11" fmla="*/ 180000 w 180000"/>
                <a:gd name="connsiteY11" fmla="*/ 90000 h 643078"/>
                <a:gd name="connsiteX12" fmla="*/ 90000 w 180000"/>
                <a:gd name="connsiteY12" fmla="*/ 180000 h 643078"/>
                <a:gd name="connsiteX13" fmla="*/ 0 w 180000"/>
                <a:gd name="connsiteY13" fmla="*/ 90000 h 643078"/>
                <a:gd name="connsiteX14" fmla="*/ 90000 w 180000"/>
                <a:gd name="connsiteY14" fmla="*/ 0 h 6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000" h="643078">
                  <a:moveTo>
                    <a:pt x="90000" y="463078"/>
                  </a:moveTo>
                  <a:cubicBezTo>
                    <a:pt x="139706" y="463078"/>
                    <a:pt x="180000" y="503372"/>
                    <a:pt x="180000" y="553078"/>
                  </a:cubicBezTo>
                  <a:cubicBezTo>
                    <a:pt x="180000" y="602784"/>
                    <a:pt x="139706" y="643078"/>
                    <a:pt x="90000" y="643078"/>
                  </a:cubicBezTo>
                  <a:cubicBezTo>
                    <a:pt x="40294" y="643078"/>
                    <a:pt x="0" y="602784"/>
                    <a:pt x="0" y="553078"/>
                  </a:cubicBezTo>
                  <a:cubicBezTo>
                    <a:pt x="0" y="503372"/>
                    <a:pt x="40294" y="463078"/>
                    <a:pt x="90000" y="463078"/>
                  </a:cubicBezTo>
                  <a:close/>
                  <a:moveTo>
                    <a:pt x="90000" y="237363"/>
                  </a:moveTo>
                  <a:cubicBezTo>
                    <a:pt x="139706" y="237363"/>
                    <a:pt x="180000" y="277657"/>
                    <a:pt x="180000" y="327363"/>
                  </a:cubicBezTo>
                  <a:cubicBezTo>
                    <a:pt x="180000" y="377069"/>
                    <a:pt x="139706" y="417363"/>
                    <a:pt x="90000" y="417363"/>
                  </a:cubicBezTo>
                  <a:cubicBezTo>
                    <a:pt x="40294" y="417363"/>
                    <a:pt x="0" y="377069"/>
                    <a:pt x="0" y="327363"/>
                  </a:cubicBezTo>
                  <a:cubicBezTo>
                    <a:pt x="0" y="277657"/>
                    <a:pt x="40294" y="237363"/>
                    <a:pt x="90000" y="237363"/>
                  </a:cubicBezTo>
                  <a:close/>
                  <a:moveTo>
                    <a:pt x="90000" y="0"/>
                  </a:moveTo>
                  <a:cubicBezTo>
                    <a:pt x="139706" y="0"/>
                    <a:pt x="180000" y="40294"/>
                    <a:pt x="180000" y="90000"/>
                  </a:cubicBezTo>
                  <a:cubicBezTo>
                    <a:pt x="180000" y="139706"/>
                    <a:pt x="139706" y="180000"/>
                    <a:pt x="90000" y="180000"/>
                  </a:cubicBezTo>
                  <a:cubicBezTo>
                    <a:pt x="40294" y="180000"/>
                    <a:pt x="0" y="139706"/>
                    <a:pt x="0" y="90000"/>
                  </a:cubicBezTo>
                  <a:cubicBezTo>
                    <a:pt x="0" y="40294"/>
                    <a:pt x="40294" y="0"/>
                    <a:pt x="90000" y="0"/>
                  </a:cubicBezTo>
                  <a:close/>
                </a:path>
              </a:pathLst>
            </a:custGeom>
            <a:solidFill>
              <a:srgbClr val="FB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任意多边形 22"/>
            <p:cNvSpPr>
              <a:spLocks noChangeAspect="1"/>
            </p:cNvSpPr>
            <p:nvPr/>
          </p:nvSpPr>
          <p:spPr>
            <a:xfrm>
              <a:off x="6008675" y="4428750"/>
              <a:ext cx="127532" cy="455630"/>
            </a:xfrm>
            <a:custGeom>
              <a:avLst/>
              <a:gdLst>
                <a:gd name="connsiteX0" fmla="*/ 90000 w 180000"/>
                <a:gd name="connsiteY0" fmla="*/ 463078 h 643078"/>
                <a:gd name="connsiteX1" fmla="*/ 180000 w 180000"/>
                <a:gd name="connsiteY1" fmla="*/ 553078 h 643078"/>
                <a:gd name="connsiteX2" fmla="*/ 90000 w 180000"/>
                <a:gd name="connsiteY2" fmla="*/ 643078 h 643078"/>
                <a:gd name="connsiteX3" fmla="*/ 0 w 180000"/>
                <a:gd name="connsiteY3" fmla="*/ 553078 h 643078"/>
                <a:gd name="connsiteX4" fmla="*/ 90000 w 180000"/>
                <a:gd name="connsiteY4" fmla="*/ 463078 h 643078"/>
                <a:gd name="connsiteX5" fmla="*/ 90000 w 180000"/>
                <a:gd name="connsiteY5" fmla="*/ 237363 h 643078"/>
                <a:gd name="connsiteX6" fmla="*/ 180000 w 180000"/>
                <a:gd name="connsiteY6" fmla="*/ 327363 h 643078"/>
                <a:gd name="connsiteX7" fmla="*/ 90000 w 180000"/>
                <a:gd name="connsiteY7" fmla="*/ 417363 h 643078"/>
                <a:gd name="connsiteX8" fmla="*/ 0 w 180000"/>
                <a:gd name="connsiteY8" fmla="*/ 327363 h 643078"/>
                <a:gd name="connsiteX9" fmla="*/ 90000 w 180000"/>
                <a:gd name="connsiteY9" fmla="*/ 237363 h 643078"/>
                <a:gd name="connsiteX10" fmla="*/ 90000 w 180000"/>
                <a:gd name="connsiteY10" fmla="*/ 0 h 643078"/>
                <a:gd name="connsiteX11" fmla="*/ 180000 w 180000"/>
                <a:gd name="connsiteY11" fmla="*/ 90000 h 643078"/>
                <a:gd name="connsiteX12" fmla="*/ 90000 w 180000"/>
                <a:gd name="connsiteY12" fmla="*/ 180000 h 643078"/>
                <a:gd name="connsiteX13" fmla="*/ 0 w 180000"/>
                <a:gd name="connsiteY13" fmla="*/ 90000 h 643078"/>
                <a:gd name="connsiteX14" fmla="*/ 90000 w 180000"/>
                <a:gd name="connsiteY14" fmla="*/ 0 h 6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000" h="643078">
                  <a:moveTo>
                    <a:pt x="90000" y="463078"/>
                  </a:moveTo>
                  <a:cubicBezTo>
                    <a:pt x="139706" y="463078"/>
                    <a:pt x="180000" y="503372"/>
                    <a:pt x="180000" y="553078"/>
                  </a:cubicBezTo>
                  <a:cubicBezTo>
                    <a:pt x="180000" y="602784"/>
                    <a:pt x="139706" y="643078"/>
                    <a:pt x="90000" y="643078"/>
                  </a:cubicBezTo>
                  <a:cubicBezTo>
                    <a:pt x="40294" y="643078"/>
                    <a:pt x="0" y="602784"/>
                    <a:pt x="0" y="553078"/>
                  </a:cubicBezTo>
                  <a:cubicBezTo>
                    <a:pt x="0" y="503372"/>
                    <a:pt x="40294" y="463078"/>
                    <a:pt x="90000" y="463078"/>
                  </a:cubicBezTo>
                  <a:close/>
                  <a:moveTo>
                    <a:pt x="90000" y="237363"/>
                  </a:moveTo>
                  <a:cubicBezTo>
                    <a:pt x="139706" y="237363"/>
                    <a:pt x="180000" y="277657"/>
                    <a:pt x="180000" y="327363"/>
                  </a:cubicBezTo>
                  <a:cubicBezTo>
                    <a:pt x="180000" y="377069"/>
                    <a:pt x="139706" y="417363"/>
                    <a:pt x="90000" y="417363"/>
                  </a:cubicBezTo>
                  <a:cubicBezTo>
                    <a:pt x="40294" y="417363"/>
                    <a:pt x="0" y="377069"/>
                    <a:pt x="0" y="327363"/>
                  </a:cubicBezTo>
                  <a:cubicBezTo>
                    <a:pt x="0" y="277657"/>
                    <a:pt x="40294" y="237363"/>
                    <a:pt x="90000" y="237363"/>
                  </a:cubicBezTo>
                  <a:close/>
                  <a:moveTo>
                    <a:pt x="90000" y="0"/>
                  </a:moveTo>
                  <a:cubicBezTo>
                    <a:pt x="139706" y="0"/>
                    <a:pt x="180000" y="40294"/>
                    <a:pt x="180000" y="90000"/>
                  </a:cubicBezTo>
                  <a:cubicBezTo>
                    <a:pt x="180000" y="139706"/>
                    <a:pt x="139706" y="180000"/>
                    <a:pt x="90000" y="180000"/>
                  </a:cubicBezTo>
                  <a:cubicBezTo>
                    <a:pt x="40294" y="180000"/>
                    <a:pt x="0" y="139706"/>
                    <a:pt x="0" y="90000"/>
                  </a:cubicBezTo>
                  <a:cubicBezTo>
                    <a:pt x="0" y="40294"/>
                    <a:pt x="40294" y="0"/>
                    <a:pt x="90000" y="0"/>
                  </a:cubicBezTo>
                  <a:close/>
                </a:path>
              </a:pathLst>
            </a:custGeom>
            <a:solidFill>
              <a:srgbClr val="E15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任意多边形 23"/>
            <p:cNvSpPr>
              <a:spLocks noChangeAspect="1"/>
            </p:cNvSpPr>
            <p:nvPr/>
          </p:nvSpPr>
          <p:spPr>
            <a:xfrm>
              <a:off x="7980501" y="2428530"/>
              <a:ext cx="127532" cy="455630"/>
            </a:xfrm>
            <a:custGeom>
              <a:avLst/>
              <a:gdLst>
                <a:gd name="connsiteX0" fmla="*/ 90000 w 180000"/>
                <a:gd name="connsiteY0" fmla="*/ 463078 h 643078"/>
                <a:gd name="connsiteX1" fmla="*/ 180000 w 180000"/>
                <a:gd name="connsiteY1" fmla="*/ 553078 h 643078"/>
                <a:gd name="connsiteX2" fmla="*/ 90000 w 180000"/>
                <a:gd name="connsiteY2" fmla="*/ 643078 h 643078"/>
                <a:gd name="connsiteX3" fmla="*/ 0 w 180000"/>
                <a:gd name="connsiteY3" fmla="*/ 553078 h 643078"/>
                <a:gd name="connsiteX4" fmla="*/ 90000 w 180000"/>
                <a:gd name="connsiteY4" fmla="*/ 463078 h 643078"/>
                <a:gd name="connsiteX5" fmla="*/ 90000 w 180000"/>
                <a:gd name="connsiteY5" fmla="*/ 237363 h 643078"/>
                <a:gd name="connsiteX6" fmla="*/ 180000 w 180000"/>
                <a:gd name="connsiteY6" fmla="*/ 327363 h 643078"/>
                <a:gd name="connsiteX7" fmla="*/ 90000 w 180000"/>
                <a:gd name="connsiteY7" fmla="*/ 417363 h 643078"/>
                <a:gd name="connsiteX8" fmla="*/ 0 w 180000"/>
                <a:gd name="connsiteY8" fmla="*/ 327363 h 643078"/>
                <a:gd name="connsiteX9" fmla="*/ 90000 w 180000"/>
                <a:gd name="connsiteY9" fmla="*/ 237363 h 643078"/>
                <a:gd name="connsiteX10" fmla="*/ 90000 w 180000"/>
                <a:gd name="connsiteY10" fmla="*/ 0 h 643078"/>
                <a:gd name="connsiteX11" fmla="*/ 180000 w 180000"/>
                <a:gd name="connsiteY11" fmla="*/ 90000 h 643078"/>
                <a:gd name="connsiteX12" fmla="*/ 90000 w 180000"/>
                <a:gd name="connsiteY12" fmla="*/ 180000 h 643078"/>
                <a:gd name="connsiteX13" fmla="*/ 0 w 180000"/>
                <a:gd name="connsiteY13" fmla="*/ 90000 h 643078"/>
                <a:gd name="connsiteX14" fmla="*/ 90000 w 180000"/>
                <a:gd name="connsiteY14" fmla="*/ 0 h 6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000" h="643078">
                  <a:moveTo>
                    <a:pt x="90000" y="463078"/>
                  </a:moveTo>
                  <a:cubicBezTo>
                    <a:pt x="139706" y="463078"/>
                    <a:pt x="180000" y="503372"/>
                    <a:pt x="180000" y="553078"/>
                  </a:cubicBezTo>
                  <a:cubicBezTo>
                    <a:pt x="180000" y="602784"/>
                    <a:pt x="139706" y="643078"/>
                    <a:pt x="90000" y="643078"/>
                  </a:cubicBezTo>
                  <a:cubicBezTo>
                    <a:pt x="40294" y="643078"/>
                    <a:pt x="0" y="602784"/>
                    <a:pt x="0" y="553078"/>
                  </a:cubicBezTo>
                  <a:cubicBezTo>
                    <a:pt x="0" y="503372"/>
                    <a:pt x="40294" y="463078"/>
                    <a:pt x="90000" y="463078"/>
                  </a:cubicBezTo>
                  <a:close/>
                  <a:moveTo>
                    <a:pt x="90000" y="237363"/>
                  </a:moveTo>
                  <a:cubicBezTo>
                    <a:pt x="139706" y="237363"/>
                    <a:pt x="180000" y="277657"/>
                    <a:pt x="180000" y="327363"/>
                  </a:cubicBezTo>
                  <a:cubicBezTo>
                    <a:pt x="180000" y="377069"/>
                    <a:pt x="139706" y="417363"/>
                    <a:pt x="90000" y="417363"/>
                  </a:cubicBezTo>
                  <a:cubicBezTo>
                    <a:pt x="40294" y="417363"/>
                    <a:pt x="0" y="377069"/>
                    <a:pt x="0" y="327363"/>
                  </a:cubicBezTo>
                  <a:cubicBezTo>
                    <a:pt x="0" y="277657"/>
                    <a:pt x="40294" y="237363"/>
                    <a:pt x="90000" y="237363"/>
                  </a:cubicBezTo>
                  <a:close/>
                  <a:moveTo>
                    <a:pt x="90000" y="0"/>
                  </a:moveTo>
                  <a:cubicBezTo>
                    <a:pt x="139706" y="0"/>
                    <a:pt x="180000" y="40294"/>
                    <a:pt x="180000" y="90000"/>
                  </a:cubicBezTo>
                  <a:cubicBezTo>
                    <a:pt x="180000" y="139706"/>
                    <a:pt x="139706" y="180000"/>
                    <a:pt x="90000" y="180000"/>
                  </a:cubicBezTo>
                  <a:cubicBezTo>
                    <a:pt x="40294" y="180000"/>
                    <a:pt x="0" y="139706"/>
                    <a:pt x="0" y="90000"/>
                  </a:cubicBezTo>
                  <a:cubicBezTo>
                    <a:pt x="0" y="40294"/>
                    <a:pt x="40294" y="0"/>
                    <a:pt x="90000" y="0"/>
                  </a:cubicBezTo>
                  <a:close/>
                </a:path>
              </a:pathLst>
            </a:custGeom>
            <a:solidFill>
              <a:srgbClr val="DA4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任意多边形 24"/>
            <p:cNvSpPr>
              <a:spLocks noChangeAspect="1"/>
            </p:cNvSpPr>
            <p:nvPr/>
          </p:nvSpPr>
          <p:spPr>
            <a:xfrm>
              <a:off x="10031908" y="4428749"/>
              <a:ext cx="127532" cy="455630"/>
            </a:xfrm>
            <a:custGeom>
              <a:avLst/>
              <a:gdLst>
                <a:gd name="connsiteX0" fmla="*/ 90000 w 180000"/>
                <a:gd name="connsiteY0" fmla="*/ 463078 h 643078"/>
                <a:gd name="connsiteX1" fmla="*/ 180000 w 180000"/>
                <a:gd name="connsiteY1" fmla="*/ 553078 h 643078"/>
                <a:gd name="connsiteX2" fmla="*/ 90000 w 180000"/>
                <a:gd name="connsiteY2" fmla="*/ 643078 h 643078"/>
                <a:gd name="connsiteX3" fmla="*/ 0 w 180000"/>
                <a:gd name="connsiteY3" fmla="*/ 553078 h 643078"/>
                <a:gd name="connsiteX4" fmla="*/ 90000 w 180000"/>
                <a:gd name="connsiteY4" fmla="*/ 463078 h 643078"/>
                <a:gd name="connsiteX5" fmla="*/ 90000 w 180000"/>
                <a:gd name="connsiteY5" fmla="*/ 237363 h 643078"/>
                <a:gd name="connsiteX6" fmla="*/ 180000 w 180000"/>
                <a:gd name="connsiteY6" fmla="*/ 327363 h 643078"/>
                <a:gd name="connsiteX7" fmla="*/ 90000 w 180000"/>
                <a:gd name="connsiteY7" fmla="*/ 417363 h 643078"/>
                <a:gd name="connsiteX8" fmla="*/ 0 w 180000"/>
                <a:gd name="connsiteY8" fmla="*/ 327363 h 643078"/>
                <a:gd name="connsiteX9" fmla="*/ 90000 w 180000"/>
                <a:gd name="connsiteY9" fmla="*/ 237363 h 643078"/>
                <a:gd name="connsiteX10" fmla="*/ 90000 w 180000"/>
                <a:gd name="connsiteY10" fmla="*/ 0 h 643078"/>
                <a:gd name="connsiteX11" fmla="*/ 180000 w 180000"/>
                <a:gd name="connsiteY11" fmla="*/ 90000 h 643078"/>
                <a:gd name="connsiteX12" fmla="*/ 90000 w 180000"/>
                <a:gd name="connsiteY12" fmla="*/ 180000 h 643078"/>
                <a:gd name="connsiteX13" fmla="*/ 0 w 180000"/>
                <a:gd name="connsiteY13" fmla="*/ 90000 h 643078"/>
                <a:gd name="connsiteX14" fmla="*/ 90000 w 180000"/>
                <a:gd name="connsiteY14" fmla="*/ 0 h 6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000" h="643078">
                  <a:moveTo>
                    <a:pt x="90000" y="463078"/>
                  </a:moveTo>
                  <a:cubicBezTo>
                    <a:pt x="139706" y="463078"/>
                    <a:pt x="180000" y="503372"/>
                    <a:pt x="180000" y="553078"/>
                  </a:cubicBezTo>
                  <a:cubicBezTo>
                    <a:pt x="180000" y="602784"/>
                    <a:pt x="139706" y="643078"/>
                    <a:pt x="90000" y="643078"/>
                  </a:cubicBezTo>
                  <a:cubicBezTo>
                    <a:pt x="40294" y="643078"/>
                    <a:pt x="0" y="602784"/>
                    <a:pt x="0" y="553078"/>
                  </a:cubicBezTo>
                  <a:cubicBezTo>
                    <a:pt x="0" y="503372"/>
                    <a:pt x="40294" y="463078"/>
                    <a:pt x="90000" y="463078"/>
                  </a:cubicBezTo>
                  <a:close/>
                  <a:moveTo>
                    <a:pt x="90000" y="237363"/>
                  </a:moveTo>
                  <a:cubicBezTo>
                    <a:pt x="139706" y="237363"/>
                    <a:pt x="180000" y="277657"/>
                    <a:pt x="180000" y="327363"/>
                  </a:cubicBezTo>
                  <a:cubicBezTo>
                    <a:pt x="180000" y="377069"/>
                    <a:pt x="139706" y="417363"/>
                    <a:pt x="90000" y="417363"/>
                  </a:cubicBezTo>
                  <a:cubicBezTo>
                    <a:pt x="40294" y="417363"/>
                    <a:pt x="0" y="377069"/>
                    <a:pt x="0" y="327363"/>
                  </a:cubicBezTo>
                  <a:cubicBezTo>
                    <a:pt x="0" y="277657"/>
                    <a:pt x="40294" y="237363"/>
                    <a:pt x="90000" y="237363"/>
                  </a:cubicBezTo>
                  <a:close/>
                  <a:moveTo>
                    <a:pt x="90000" y="0"/>
                  </a:moveTo>
                  <a:cubicBezTo>
                    <a:pt x="139706" y="0"/>
                    <a:pt x="180000" y="40294"/>
                    <a:pt x="180000" y="90000"/>
                  </a:cubicBezTo>
                  <a:cubicBezTo>
                    <a:pt x="180000" y="139706"/>
                    <a:pt x="139706" y="180000"/>
                    <a:pt x="90000" y="180000"/>
                  </a:cubicBezTo>
                  <a:cubicBezTo>
                    <a:pt x="40294" y="180000"/>
                    <a:pt x="0" y="139706"/>
                    <a:pt x="0" y="90000"/>
                  </a:cubicBezTo>
                  <a:cubicBezTo>
                    <a:pt x="0" y="40294"/>
                    <a:pt x="40294" y="0"/>
                    <a:pt x="90000" y="0"/>
                  </a:cubicBezTo>
                  <a:close/>
                </a:path>
              </a:pathLst>
            </a:custGeom>
            <a:solidFill>
              <a:srgbClr val="EB3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6" name="矩形 75"/>
            <p:cNvSpPr/>
            <p:nvPr/>
          </p:nvSpPr>
          <p:spPr>
            <a:xfrm>
              <a:off x="2872458" y="1503548"/>
              <a:ext cx="2456307" cy="782074"/>
            </a:xfrm>
            <a:prstGeom prst="rect">
              <a:avLst/>
            </a:prstGeom>
          </p:spPr>
          <p:txBody>
            <a:bodyPr wrap="square">
              <a:spAutoFit/>
            </a:bodyPr>
            <a:lstStyle/>
            <a:p>
              <a:pPr algn="ctr">
                <a:lnSpc>
                  <a:spcPct val="150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 标准服务培训体系落地</a:t>
              </a:r>
              <a:br>
                <a:rPr lang="en-US" altLang="zh-CN" sz="1400" dirty="0">
                  <a:solidFill>
                    <a:schemeClr val="bg1">
                      <a:lumMod val="85000"/>
                    </a:schemeClr>
                  </a:solidFill>
                  <a:latin typeface="微软雅黑" panose="020B0503020204020204" pitchFamily="34" charset="-122"/>
                  <a:ea typeface="微软雅黑" panose="020B0503020204020204" pitchFamily="34" charset="-122"/>
                </a:rPr>
              </a:br>
              <a:r>
                <a:rPr lang="zh-CN" altLang="en-US" b="1" dirty="0">
                  <a:solidFill>
                    <a:srgbClr val="282830"/>
                  </a:solidFill>
                  <a:latin typeface="微软雅黑" panose="020B0503020204020204" pitchFamily="34" charset="-122"/>
                  <a:ea typeface="微软雅黑" panose="020B0503020204020204" pitchFamily="34" charset="-122"/>
                </a:rPr>
                <a:t>考核＋认证</a:t>
              </a:r>
              <a:endParaRPr lang="zh-CN" altLang="en-US" sz="1400" b="1" dirty="0">
                <a:solidFill>
                  <a:srgbClr val="282830"/>
                </a:solidFill>
                <a:latin typeface="微软雅黑" panose="020B0503020204020204" pitchFamily="34" charset="-122"/>
                <a:ea typeface="微软雅黑" panose="020B0503020204020204" pitchFamily="34" charset="-122"/>
              </a:endParaRPr>
            </a:p>
          </p:txBody>
        </p:sp>
        <p:sp>
          <p:nvSpPr>
            <p:cNvPr id="77" name="矩形 76"/>
            <p:cNvSpPr/>
            <p:nvPr/>
          </p:nvSpPr>
          <p:spPr>
            <a:xfrm>
              <a:off x="6612822" y="1495159"/>
              <a:ext cx="2883603" cy="830997"/>
            </a:xfrm>
            <a:prstGeom prst="rect">
              <a:avLst/>
            </a:prstGeom>
          </p:spPr>
          <p:txBody>
            <a:bodyPr wrap="square">
              <a:spAutoFit/>
            </a:bodyPr>
            <a:lstStyle/>
            <a:p>
              <a:pPr algn="ctr">
                <a:lnSpc>
                  <a:spcPct val="150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 基于</a:t>
              </a:r>
              <a:r>
                <a:rPr lang="en-US" altLang="zh-CN" sz="1400" dirty="0">
                  <a:solidFill>
                    <a:schemeClr val="bg1">
                      <a:lumMod val="85000"/>
                    </a:schemeClr>
                  </a:solidFill>
                  <a:latin typeface="微软雅黑" panose="020B0503020204020204" pitchFamily="34" charset="-122"/>
                  <a:ea typeface="微软雅黑" panose="020B0503020204020204" pitchFamily="34" charset="-122"/>
                </a:rPr>
                <a:t>LBS</a:t>
              </a:r>
              <a:r>
                <a:rPr lang="zh-CN" altLang="en-US" sz="1400" dirty="0">
                  <a:solidFill>
                    <a:schemeClr val="bg1">
                      <a:lumMod val="85000"/>
                    </a:schemeClr>
                  </a:solidFill>
                  <a:latin typeface="微软雅黑" panose="020B0503020204020204" pitchFamily="34" charset="-122"/>
                  <a:ea typeface="微软雅黑" panose="020B0503020204020204" pitchFamily="34" charset="-122"/>
                </a:rPr>
                <a:t>精准信息推送</a:t>
              </a:r>
              <a:br>
                <a:rPr lang="en-US" altLang="zh-CN" sz="1400" dirty="0">
                  <a:solidFill>
                    <a:schemeClr val="bg1">
                      <a:lumMod val="85000"/>
                    </a:schemeClr>
                  </a:solidFill>
                  <a:latin typeface="微软雅黑" panose="020B0503020204020204" pitchFamily="34" charset="-122"/>
                  <a:ea typeface="微软雅黑" panose="020B0503020204020204" pitchFamily="34" charset="-122"/>
                </a:rPr>
              </a:br>
              <a:r>
                <a:rPr lang="zh-CN" altLang="en-US" b="1" dirty="0">
                  <a:solidFill>
                    <a:srgbClr val="282830"/>
                  </a:solidFill>
                  <a:latin typeface="微软雅黑" panose="020B0503020204020204" pitchFamily="34" charset="-122"/>
                  <a:ea typeface="微软雅黑" panose="020B0503020204020204" pitchFamily="34" charset="-122"/>
                </a:rPr>
                <a:t>滴滴模式</a:t>
              </a:r>
              <a:endParaRPr lang="zh-CN" altLang="en-US" sz="1400" b="1" dirty="0">
                <a:solidFill>
                  <a:srgbClr val="282830"/>
                </a:solidFill>
                <a:latin typeface="微软雅黑" panose="020B0503020204020204" pitchFamily="34" charset="-122"/>
                <a:ea typeface="微软雅黑" panose="020B0503020204020204" pitchFamily="34" charset="-122"/>
              </a:endParaRPr>
            </a:p>
          </p:txBody>
        </p:sp>
        <p:sp>
          <p:nvSpPr>
            <p:cNvPr id="78" name="矩形 77"/>
            <p:cNvSpPr/>
            <p:nvPr/>
          </p:nvSpPr>
          <p:spPr>
            <a:xfrm>
              <a:off x="821054" y="4937564"/>
              <a:ext cx="2456307" cy="830997"/>
            </a:xfrm>
            <a:prstGeom prst="rect">
              <a:avLst/>
            </a:prstGeom>
          </p:spPr>
          <p:txBody>
            <a:bodyPr wrap="square">
              <a:spAutoFit/>
            </a:bodyPr>
            <a:lstStyle/>
            <a:p>
              <a:pPr algn="ctr">
                <a:lnSpc>
                  <a:spcPct val="150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 合理透明的服务定价</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282830"/>
                  </a:solidFill>
                  <a:latin typeface="微软雅黑" panose="020B0503020204020204" pitchFamily="34" charset="-122"/>
                  <a:ea typeface="微软雅黑" panose="020B0503020204020204" pitchFamily="34" charset="-122"/>
                </a:rPr>
                <a:t>按城市定价</a:t>
              </a:r>
            </a:p>
          </p:txBody>
        </p:sp>
        <p:sp>
          <p:nvSpPr>
            <p:cNvPr id="79" name="矩形 78"/>
            <p:cNvSpPr/>
            <p:nvPr/>
          </p:nvSpPr>
          <p:spPr>
            <a:xfrm>
              <a:off x="4844287" y="4937564"/>
              <a:ext cx="2456307" cy="782074"/>
            </a:xfrm>
            <a:prstGeom prst="rect">
              <a:avLst/>
            </a:prstGeom>
          </p:spPr>
          <p:txBody>
            <a:bodyPr wrap="square">
              <a:spAutoFit/>
            </a:bodyPr>
            <a:lstStyle/>
            <a:p>
              <a:pPr algn="ctr">
                <a:lnSpc>
                  <a:spcPct val="150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 </a:t>
              </a:r>
              <a:r>
                <a:rPr lang="zh-CN" altLang="en-US" sz="1400" spc="300" dirty="0">
                  <a:solidFill>
                    <a:schemeClr val="bg1">
                      <a:lumMod val="85000"/>
                    </a:schemeClr>
                  </a:solidFill>
                  <a:latin typeface="微软雅黑" panose="020B0503020204020204" pitchFamily="34" charset="-122"/>
                  <a:ea typeface="微软雅黑" panose="020B0503020204020204" pitchFamily="34" charset="-122"/>
                </a:rPr>
                <a:t>多维度评分考核机制</a:t>
              </a:r>
              <a:br>
                <a:rPr lang="en-US" altLang="zh-CN" sz="1400" spc="300" dirty="0">
                  <a:solidFill>
                    <a:schemeClr val="bg1">
                      <a:lumMod val="85000"/>
                    </a:schemeClr>
                  </a:solidFill>
                  <a:latin typeface="微软雅黑" panose="020B0503020204020204" pitchFamily="34" charset="-122"/>
                  <a:ea typeface="微软雅黑" panose="020B0503020204020204" pitchFamily="34" charset="-122"/>
                </a:rPr>
              </a:br>
              <a:r>
                <a:rPr lang="zh-CN" altLang="en-US" b="1" spc="300" dirty="0">
                  <a:solidFill>
                    <a:srgbClr val="282830"/>
                  </a:solidFill>
                  <a:latin typeface="微软雅黑" panose="020B0503020204020204" pitchFamily="34" charset="-122"/>
                  <a:ea typeface="微软雅黑" panose="020B0503020204020204" pitchFamily="34" charset="-122"/>
                </a:rPr>
                <a:t>优胜劣汰</a:t>
              </a:r>
              <a:endParaRPr lang="zh-CN" altLang="en-US" sz="1400" b="1" dirty="0">
                <a:solidFill>
                  <a:srgbClr val="282830"/>
                </a:solidFill>
                <a:latin typeface="微软雅黑" panose="020B0503020204020204" pitchFamily="34" charset="-122"/>
                <a:ea typeface="微软雅黑" panose="020B0503020204020204" pitchFamily="34" charset="-122"/>
              </a:endParaRPr>
            </a:p>
          </p:txBody>
        </p:sp>
        <p:sp>
          <p:nvSpPr>
            <p:cNvPr id="80" name="矩形 79"/>
            <p:cNvSpPr/>
            <p:nvPr/>
          </p:nvSpPr>
          <p:spPr>
            <a:xfrm>
              <a:off x="8888606" y="4937564"/>
              <a:ext cx="2456307" cy="782074"/>
            </a:xfrm>
            <a:prstGeom prst="rect">
              <a:avLst/>
            </a:prstGeom>
          </p:spPr>
          <p:txBody>
            <a:bodyPr wrap="square">
              <a:spAutoFit/>
            </a:bodyPr>
            <a:lstStyle/>
            <a:p>
              <a:pPr algn="ctr">
                <a:lnSpc>
                  <a:spcPct val="150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 商户、师傅、业主保障机制</a:t>
              </a:r>
              <a:r>
                <a:rPr lang="en-US" altLang="zh-CN" b="1" dirty="0">
                  <a:solidFill>
                    <a:srgbClr val="282830"/>
                  </a:solidFill>
                  <a:latin typeface="微软雅黑" panose="020B0503020204020204" pitchFamily="34" charset="-122"/>
                  <a:ea typeface="微软雅黑" panose="020B0503020204020204" pitchFamily="34" charset="-122"/>
                </a:rPr>
                <a:t>365</a:t>
              </a:r>
              <a:r>
                <a:rPr lang="zh-CN" altLang="en-US" b="1" dirty="0">
                  <a:solidFill>
                    <a:srgbClr val="282830"/>
                  </a:solidFill>
                  <a:latin typeface="微软雅黑" panose="020B0503020204020204" pitchFamily="34" charset="-122"/>
                  <a:ea typeface="微软雅黑" panose="020B0503020204020204" pitchFamily="34" charset="-122"/>
                </a:rPr>
                <a:t>天保障</a:t>
              </a:r>
              <a:endParaRPr lang="zh-CN" altLang="en-US" sz="1400" b="1" dirty="0">
                <a:solidFill>
                  <a:srgbClr val="282830"/>
                </a:solidFill>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412" y="3347870"/>
              <a:ext cx="635124" cy="635124"/>
            </a:xfrm>
            <a:prstGeom prst="rect">
              <a:avLst/>
            </a:prstGeom>
          </p:spPr>
        </p:pic>
        <p:pic>
          <p:nvPicPr>
            <p:cNvPr id="87" name="图片 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4737" y="3381375"/>
              <a:ext cx="534944" cy="534944"/>
            </a:xfrm>
            <a:prstGeom prst="rect">
              <a:avLst/>
            </a:prstGeom>
          </p:spPr>
        </p:pic>
        <p:pic>
          <p:nvPicPr>
            <p:cNvPr id="88" name="图片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329" y="3400425"/>
              <a:ext cx="534944" cy="534944"/>
            </a:xfrm>
            <a:prstGeom prst="rect">
              <a:avLst/>
            </a:prstGeom>
          </p:spPr>
        </p:pic>
        <p:pic>
          <p:nvPicPr>
            <p:cNvPr id="89" name="图片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2374" y="3305115"/>
              <a:ext cx="677879" cy="677879"/>
            </a:xfrm>
            <a:prstGeom prst="rect">
              <a:avLst/>
            </a:prstGeom>
          </p:spPr>
        </p:pic>
        <p:pic>
          <p:nvPicPr>
            <p:cNvPr id="90" name="图片 8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89110" y="3305115"/>
              <a:ext cx="659636" cy="659636"/>
            </a:xfrm>
            <a:prstGeom prst="rect">
              <a:avLst/>
            </a:prstGeom>
          </p:spPr>
        </p:pic>
      </p:grpSp>
    </p:spTree>
    <p:extLst>
      <p:ext uri="{BB962C8B-B14F-4D97-AF65-F5344CB8AC3E}">
        <p14:creationId xmlns:p14="http://schemas.microsoft.com/office/powerpoint/2010/main" val="4469311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61950"/>
            <a:ext cx="6917054" cy="677109"/>
            <a:chOff x="0" y="361950"/>
            <a:chExt cx="6917054" cy="677109"/>
          </a:xfrm>
        </p:grpSpPr>
        <p:sp>
          <p:nvSpPr>
            <p:cNvPr id="25" name="文本框 24"/>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场景模式 </a:t>
              </a:r>
              <a:r>
                <a:rPr lang="en-US" altLang="zh-CN" sz="2000" dirty="0">
                  <a:solidFill>
                    <a:schemeClr val="bg1"/>
                  </a:solidFill>
                  <a:latin typeface="微软雅黑" panose="020B0503020204020204" pitchFamily="34" charset="-122"/>
                  <a:ea typeface="微软雅黑" panose="020B0503020204020204" pitchFamily="34" charset="-122"/>
                </a:rPr>
                <a:t>1</a:t>
              </a:r>
            </a:p>
          </p:txBody>
        </p:sp>
        <p:sp>
          <p:nvSpPr>
            <p:cNvPr id="26" name="矩形 25"/>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Scene mode 1</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32" name="TextBox 4"/>
          <p:cNvSpPr txBox="1">
            <a:spLocks noChangeArrowheads="1"/>
          </p:cNvSpPr>
          <p:nvPr/>
        </p:nvSpPr>
        <p:spPr bwMode="auto">
          <a:xfrm>
            <a:off x="3243532" y="462732"/>
            <a:ext cx="9032774" cy="387798"/>
          </a:xfrm>
          <a:prstGeom prst="rect">
            <a:avLst/>
          </a:prstGeom>
          <a:solidFill>
            <a:srgbClr val="F7B902"/>
          </a:solidFill>
          <a:ln w="9525">
            <a:solidFill>
              <a:srgbClr val="000000"/>
            </a:solidFill>
            <a:miter lim="800000"/>
            <a:headEnd/>
            <a:tailEnd/>
          </a:ln>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以淘宝购买窗帘为例：量尺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安装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售后保障，线上沟通成本高且转化成交率低，客户无从下手</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358046" y="5282255"/>
            <a:ext cx="7154445" cy="913775"/>
            <a:chOff x="4358046" y="5282255"/>
            <a:chExt cx="7154445" cy="913775"/>
          </a:xfrm>
        </p:grpSpPr>
        <p:cxnSp>
          <p:nvCxnSpPr>
            <p:cNvPr id="95" name="直接连接符 94"/>
            <p:cNvCxnSpPr/>
            <p:nvPr/>
          </p:nvCxnSpPr>
          <p:spPr>
            <a:xfrm flipH="1">
              <a:off x="4358046" y="5520185"/>
              <a:ext cx="540000"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4937336" y="5282255"/>
              <a:ext cx="6575155" cy="913775"/>
              <a:chOff x="6894242" y="1825295"/>
              <a:chExt cx="5456623" cy="913775"/>
            </a:xfrm>
          </p:grpSpPr>
          <p:grpSp>
            <p:nvGrpSpPr>
              <p:cNvPr id="97" name="组合 96"/>
              <p:cNvGrpSpPr/>
              <p:nvPr/>
            </p:nvGrpSpPr>
            <p:grpSpPr>
              <a:xfrm>
                <a:off x="7010354" y="1825295"/>
                <a:ext cx="3908580" cy="461665"/>
                <a:chOff x="383458" y="1472769"/>
                <a:chExt cx="3908580" cy="461665"/>
              </a:xfrm>
            </p:grpSpPr>
            <p:sp>
              <p:nvSpPr>
                <p:cNvPr id="99" name="文本框 98"/>
                <p:cNvSpPr txBox="1"/>
                <p:nvPr/>
              </p:nvSpPr>
              <p:spPr>
                <a:xfrm>
                  <a:off x="472206" y="1472769"/>
                  <a:ext cx="381983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1.0</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模式</a:t>
                  </a:r>
                </a:p>
              </p:txBody>
            </p:sp>
            <p:cxnSp>
              <p:nvCxnSpPr>
                <p:cNvPr id="100" name="直接连接符 99"/>
                <p:cNvCxnSpPr/>
                <p:nvPr/>
              </p:nvCxnSpPr>
              <p:spPr>
                <a:xfrm>
                  <a:off x="383458" y="1561787"/>
                  <a:ext cx="0" cy="283631"/>
                </a:xfrm>
                <a:prstGeom prst="line">
                  <a:avLst/>
                </a:prstGeom>
                <a:ln w="38100">
                  <a:solidFill>
                    <a:srgbClr val="F7B902"/>
                  </a:solidFill>
                </a:ln>
              </p:spPr>
              <p:style>
                <a:lnRef idx="1">
                  <a:schemeClr val="accent1"/>
                </a:lnRef>
                <a:fillRef idx="0">
                  <a:schemeClr val="accent1"/>
                </a:fillRef>
                <a:effectRef idx="0">
                  <a:schemeClr val="accent1"/>
                </a:effectRef>
                <a:fontRef idx="minor">
                  <a:schemeClr val="tx1"/>
                </a:fontRef>
              </p:style>
            </p:cxnSp>
          </p:grpSp>
          <p:sp>
            <p:nvSpPr>
              <p:cNvPr id="98" name="矩形 97"/>
              <p:cNvSpPr/>
              <p:nvPr/>
            </p:nvSpPr>
            <p:spPr>
              <a:xfrm>
                <a:off x="6894242" y="2400516"/>
                <a:ext cx="5456623" cy="338554"/>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就近师傅上门量尺，安装，收尾款，商家只需接单收定金</a:t>
                </a:r>
              </a:p>
            </p:txBody>
          </p:sp>
        </p:grpSp>
      </p:grpSp>
      <p:grpSp>
        <p:nvGrpSpPr>
          <p:cNvPr id="3" name="组合 2"/>
          <p:cNvGrpSpPr/>
          <p:nvPr/>
        </p:nvGrpSpPr>
        <p:grpSpPr>
          <a:xfrm>
            <a:off x="4358046" y="3691420"/>
            <a:ext cx="7154445" cy="1406218"/>
            <a:chOff x="4358046" y="3691420"/>
            <a:chExt cx="7154445" cy="1406218"/>
          </a:xfrm>
        </p:grpSpPr>
        <p:cxnSp>
          <p:nvCxnSpPr>
            <p:cNvPr id="101" name="直接连接符 100"/>
            <p:cNvCxnSpPr/>
            <p:nvPr/>
          </p:nvCxnSpPr>
          <p:spPr>
            <a:xfrm flipH="1">
              <a:off x="4358046" y="3929350"/>
              <a:ext cx="540000"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4937336" y="3691420"/>
              <a:ext cx="6575155" cy="1406218"/>
              <a:chOff x="6894242" y="1825295"/>
              <a:chExt cx="5456623" cy="1406218"/>
            </a:xfrm>
          </p:grpSpPr>
          <p:grpSp>
            <p:nvGrpSpPr>
              <p:cNvPr id="103" name="组合 102"/>
              <p:cNvGrpSpPr/>
              <p:nvPr/>
            </p:nvGrpSpPr>
            <p:grpSpPr>
              <a:xfrm>
                <a:off x="7010354" y="1825295"/>
                <a:ext cx="3908580" cy="461665"/>
                <a:chOff x="383458" y="1472769"/>
                <a:chExt cx="3908580" cy="461665"/>
              </a:xfrm>
            </p:grpSpPr>
            <p:sp>
              <p:nvSpPr>
                <p:cNvPr id="105" name="文本框 104"/>
                <p:cNvSpPr txBox="1"/>
                <p:nvPr/>
              </p:nvSpPr>
              <p:spPr>
                <a:xfrm>
                  <a:off x="472206" y="1472769"/>
                  <a:ext cx="3819832" cy="461665"/>
                </a:xfrm>
                <a:prstGeom prst="rect">
                  <a:avLst/>
                </a:prstGeom>
                <a:noFill/>
              </p:spPr>
              <p:txBody>
                <a:bodyPr wrap="square" rtlCol="0">
                  <a:spAutoFit/>
                </a:bodyPr>
                <a:lstStyle/>
                <a:p>
                  <a:r>
                    <a:rPr lang="en-US" altLang="zh-CN" sz="2400" b="1" dirty="0">
                      <a:solidFill>
                        <a:schemeClr val="bg1">
                          <a:lumMod val="75000"/>
                        </a:schemeClr>
                      </a:solidFill>
                      <a:latin typeface="微软雅黑" panose="020B0503020204020204" pitchFamily="34" charset="-122"/>
                      <a:ea typeface="微软雅黑" panose="020B0503020204020204" pitchFamily="34" charset="-122"/>
                    </a:rPr>
                    <a:t>2.0</a:t>
                  </a:r>
                  <a:r>
                    <a:rPr lang="zh-CN" altLang="en-US" sz="2400" b="1" dirty="0">
                      <a:solidFill>
                        <a:schemeClr val="bg1">
                          <a:lumMod val="75000"/>
                        </a:schemeClr>
                      </a:solidFill>
                      <a:latin typeface="微软雅黑" panose="020B0503020204020204" pitchFamily="34" charset="-122"/>
                      <a:ea typeface="微软雅黑" panose="020B0503020204020204" pitchFamily="34" charset="-122"/>
                    </a:rPr>
                    <a:t>模式</a:t>
                  </a:r>
                </a:p>
              </p:txBody>
            </p:sp>
            <p:cxnSp>
              <p:nvCxnSpPr>
                <p:cNvPr id="106" name="直接连接符 105"/>
                <p:cNvCxnSpPr/>
                <p:nvPr/>
              </p:nvCxnSpPr>
              <p:spPr>
                <a:xfrm>
                  <a:off x="383458" y="1561787"/>
                  <a:ext cx="0" cy="283631"/>
                </a:xfrm>
                <a:prstGeom prst="line">
                  <a:avLst/>
                </a:prstGeom>
                <a:ln w="38100">
                  <a:solidFill>
                    <a:srgbClr val="F7B902"/>
                  </a:solidFill>
                </a:ln>
              </p:spPr>
              <p:style>
                <a:lnRef idx="1">
                  <a:schemeClr val="accent1"/>
                </a:lnRef>
                <a:fillRef idx="0">
                  <a:schemeClr val="accent1"/>
                </a:fillRef>
                <a:effectRef idx="0">
                  <a:schemeClr val="accent1"/>
                </a:effectRef>
                <a:fontRef idx="minor">
                  <a:schemeClr val="tx1"/>
                </a:fontRef>
              </p:style>
            </p:cxnSp>
          </p:grpSp>
          <p:sp>
            <p:nvSpPr>
              <p:cNvPr id="104" name="矩形 103"/>
              <p:cNvSpPr/>
              <p:nvPr/>
            </p:nvSpPr>
            <p:spPr>
              <a:xfrm>
                <a:off x="6894242" y="2400516"/>
                <a:ext cx="5456623" cy="830997"/>
              </a:xfrm>
              <a:prstGeom prst="rect">
                <a:avLst/>
              </a:prstGeom>
            </p:spPr>
            <p:txBody>
              <a:bodyPr wrap="square">
                <a:spAutoFit/>
              </a:bodyPr>
              <a:lstStyle/>
              <a:p>
                <a:pPr>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就近师傅上门送样，推荐选样（提高客单价），量尺，师傅上门安装，收尾款</a:t>
                </a:r>
              </a:p>
            </p:txBody>
          </p:sp>
        </p:grpSp>
      </p:grpSp>
      <p:grpSp>
        <p:nvGrpSpPr>
          <p:cNvPr id="4" name="组合 3"/>
          <p:cNvGrpSpPr/>
          <p:nvPr/>
        </p:nvGrpSpPr>
        <p:grpSpPr>
          <a:xfrm>
            <a:off x="4358046" y="1816412"/>
            <a:ext cx="7154445" cy="1406218"/>
            <a:chOff x="4358046" y="1816412"/>
            <a:chExt cx="7154445" cy="1406218"/>
          </a:xfrm>
        </p:grpSpPr>
        <p:cxnSp>
          <p:nvCxnSpPr>
            <p:cNvPr id="107" name="直接连接符 106"/>
            <p:cNvCxnSpPr/>
            <p:nvPr/>
          </p:nvCxnSpPr>
          <p:spPr>
            <a:xfrm flipH="1">
              <a:off x="4358046" y="2054342"/>
              <a:ext cx="540000"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4937336" y="1816412"/>
              <a:ext cx="6575155" cy="1406218"/>
              <a:chOff x="6894242" y="1825295"/>
              <a:chExt cx="5456623" cy="1406218"/>
            </a:xfrm>
          </p:grpSpPr>
          <p:grpSp>
            <p:nvGrpSpPr>
              <p:cNvPr id="109" name="组合 108"/>
              <p:cNvGrpSpPr/>
              <p:nvPr/>
            </p:nvGrpSpPr>
            <p:grpSpPr>
              <a:xfrm>
                <a:off x="7010354" y="1825295"/>
                <a:ext cx="3908580" cy="461665"/>
                <a:chOff x="383458" y="1472769"/>
                <a:chExt cx="3908580" cy="461665"/>
              </a:xfrm>
            </p:grpSpPr>
            <p:sp>
              <p:nvSpPr>
                <p:cNvPr id="111" name="文本框 110"/>
                <p:cNvSpPr txBox="1"/>
                <p:nvPr/>
              </p:nvSpPr>
              <p:spPr>
                <a:xfrm>
                  <a:off x="472206" y="1472769"/>
                  <a:ext cx="381983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3.0</a:t>
                  </a:r>
                  <a:r>
                    <a:rPr lang="zh-CN" altLang="en-US" sz="2400" b="1" dirty="0">
                      <a:solidFill>
                        <a:schemeClr val="bg1"/>
                      </a:solidFill>
                      <a:latin typeface="微软雅黑" panose="020B0503020204020204" pitchFamily="34" charset="-122"/>
                      <a:ea typeface="微软雅黑" panose="020B0503020204020204" pitchFamily="34" charset="-122"/>
                    </a:rPr>
                    <a:t>模式</a:t>
                  </a:r>
                </a:p>
              </p:txBody>
            </p:sp>
            <p:cxnSp>
              <p:nvCxnSpPr>
                <p:cNvPr id="112" name="直接连接符 111"/>
                <p:cNvCxnSpPr/>
                <p:nvPr/>
              </p:nvCxnSpPr>
              <p:spPr>
                <a:xfrm>
                  <a:off x="383458" y="1561787"/>
                  <a:ext cx="0" cy="283631"/>
                </a:xfrm>
                <a:prstGeom prst="line">
                  <a:avLst/>
                </a:prstGeom>
                <a:ln w="38100">
                  <a:solidFill>
                    <a:srgbClr val="F7B902"/>
                  </a:solidFill>
                </a:ln>
              </p:spPr>
              <p:style>
                <a:lnRef idx="1">
                  <a:schemeClr val="accent1"/>
                </a:lnRef>
                <a:fillRef idx="0">
                  <a:schemeClr val="accent1"/>
                </a:fillRef>
                <a:effectRef idx="0">
                  <a:schemeClr val="accent1"/>
                </a:effectRef>
                <a:fontRef idx="minor">
                  <a:schemeClr val="tx1"/>
                </a:fontRef>
              </p:style>
            </p:cxnSp>
          </p:grpSp>
          <p:sp>
            <p:nvSpPr>
              <p:cNvPr id="110" name="矩形 109"/>
              <p:cNvSpPr/>
              <p:nvPr/>
            </p:nvSpPr>
            <p:spPr>
              <a:xfrm>
                <a:off x="6894242" y="2400516"/>
                <a:ext cx="5456623" cy="830997"/>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就近师傅上门送样，推荐选样（提高客单价），量尺，城市合伙人（类目合伙人）物流收货，分发就近师傅，上门安装服务，收尾款，保售后</a:t>
                </a:r>
              </a:p>
            </p:txBody>
          </p:sp>
        </p:grpSp>
      </p:grpSp>
      <p:grpSp>
        <p:nvGrpSpPr>
          <p:cNvPr id="5" name="组合 4"/>
          <p:cNvGrpSpPr/>
          <p:nvPr/>
        </p:nvGrpSpPr>
        <p:grpSpPr>
          <a:xfrm>
            <a:off x="549696" y="1491114"/>
            <a:ext cx="3615319" cy="4889625"/>
            <a:chOff x="549696" y="1491114"/>
            <a:chExt cx="3615319" cy="4889625"/>
          </a:xfrm>
        </p:grpSpPr>
        <p:grpSp>
          <p:nvGrpSpPr>
            <p:cNvPr id="49" name="组合 48"/>
            <p:cNvGrpSpPr/>
            <p:nvPr/>
          </p:nvGrpSpPr>
          <p:grpSpPr>
            <a:xfrm>
              <a:off x="549696" y="1491114"/>
              <a:ext cx="3615319" cy="4889625"/>
              <a:chOff x="942166" y="1352167"/>
              <a:chExt cx="3615319" cy="4889625"/>
            </a:xfrm>
          </p:grpSpPr>
          <p:sp>
            <p:nvSpPr>
              <p:cNvPr id="50" name="Freeform 13"/>
              <p:cNvSpPr>
                <a:spLocks/>
              </p:cNvSpPr>
              <p:nvPr/>
            </p:nvSpPr>
            <p:spPr bwMode="auto">
              <a:xfrm>
                <a:off x="960353" y="3398725"/>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51" name="Freeform 15"/>
              <p:cNvSpPr>
                <a:spLocks/>
              </p:cNvSpPr>
              <p:nvPr/>
            </p:nvSpPr>
            <p:spPr bwMode="auto">
              <a:xfrm>
                <a:off x="2758920" y="4368947"/>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942166" y="4087265"/>
                <a:ext cx="3597132" cy="2154527"/>
                <a:chOff x="3921371" y="3635309"/>
                <a:chExt cx="4371360" cy="2618256"/>
              </a:xfrm>
            </p:grpSpPr>
            <p:sp>
              <p:nvSpPr>
                <p:cNvPr id="92" name="Freeform 12"/>
                <p:cNvSpPr>
                  <a:spLocks/>
                </p:cNvSpPr>
                <p:nvPr/>
              </p:nvSpPr>
              <p:spPr bwMode="auto">
                <a:xfrm>
                  <a:off x="3921371" y="3635309"/>
                  <a:ext cx="4371360" cy="235255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3" name="Freeform 14"/>
                <p:cNvSpPr>
                  <a:spLocks/>
                </p:cNvSpPr>
                <p:nvPr/>
              </p:nvSpPr>
              <p:spPr bwMode="auto">
                <a:xfrm>
                  <a:off x="6107052" y="4814354"/>
                  <a:ext cx="2176887"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4" name="Freeform 16"/>
                <p:cNvSpPr>
                  <a:spLocks/>
                </p:cNvSpPr>
                <p:nvPr/>
              </p:nvSpPr>
              <p:spPr bwMode="auto">
                <a:xfrm>
                  <a:off x="3930166" y="4814355"/>
                  <a:ext cx="2176887" cy="1439210"/>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53" name="Freeform 18"/>
              <p:cNvSpPr>
                <a:spLocks/>
              </p:cNvSpPr>
              <p:nvPr/>
            </p:nvSpPr>
            <p:spPr bwMode="auto">
              <a:xfrm>
                <a:off x="960353" y="2920449"/>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54" name="Freeform 20"/>
              <p:cNvSpPr>
                <a:spLocks/>
              </p:cNvSpPr>
              <p:nvPr/>
            </p:nvSpPr>
            <p:spPr bwMode="auto">
              <a:xfrm>
                <a:off x="2758920" y="3890668"/>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942166" y="2690445"/>
                <a:ext cx="3597132" cy="2138848"/>
                <a:chOff x="3921371" y="2109741"/>
                <a:chExt cx="4371360" cy="2599201"/>
              </a:xfrm>
            </p:grpSpPr>
            <p:sp>
              <p:nvSpPr>
                <p:cNvPr id="84" name="Freeform 17"/>
                <p:cNvSpPr>
                  <a:spLocks/>
                </p:cNvSpPr>
                <p:nvPr/>
              </p:nvSpPr>
              <p:spPr bwMode="auto">
                <a:xfrm>
                  <a:off x="3921371" y="2109741"/>
                  <a:ext cx="4371360" cy="235255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5" name="Freeform 19"/>
                <p:cNvSpPr>
                  <a:spLocks/>
                </p:cNvSpPr>
                <p:nvPr/>
              </p:nvSpPr>
              <p:spPr bwMode="auto">
                <a:xfrm>
                  <a:off x="6107052" y="3269734"/>
                  <a:ext cx="2176887" cy="1439208"/>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1" name="Freeform 21"/>
                <p:cNvSpPr>
                  <a:spLocks/>
                </p:cNvSpPr>
                <p:nvPr/>
              </p:nvSpPr>
              <p:spPr bwMode="auto">
                <a:xfrm>
                  <a:off x="3930166" y="3269734"/>
                  <a:ext cx="2176887" cy="1439208"/>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56" name="Freeform 23"/>
              <p:cNvSpPr>
                <a:spLocks/>
              </p:cNvSpPr>
              <p:nvPr/>
            </p:nvSpPr>
            <p:spPr bwMode="auto">
              <a:xfrm>
                <a:off x="960353" y="2446727"/>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57" name="Freeform 25"/>
              <p:cNvSpPr>
                <a:spLocks/>
              </p:cNvSpPr>
              <p:nvPr/>
            </p:nvSpPr>
            <p:spPr bwMode="auto">
              <a:xfrm>
                <a:off x="2758920" y="3412391"/>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942166" y="1352167"/>
                <a:ext cx="3597132" cy="2149972"/>
                <a:chOff x="3921371" y="674347"/>
                <a:chExt cx="4371360" cy="2612717"/>
              </a:xfrm>
            </p:grpSpPr>
            <p:sp>
              <p:nvSpPr>
                <p:cNvPr id="81" name="Freeform 22"/>
                <p:cNvSpPr>
                  <a:spLocks/>
                </p:cNvSpPr>
                <p:nvPr/>
              </p:nvSpPr>
              <p:spPr bwMode="auto">
                <a:xfrm>
                  <a:off x="3921371" y="674347"/>
                  <a:ext cx="4371360" cy="2347018"/>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close/>
                    </a:path>
                  </a:pathLst>
                </a:custGeom>
                <a:solidFill>
                  <a:srgbClr val="F7B902">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2" name="Freeform 24"/>
                <p:cNvSpPr>
                  <a:spLocks/>
                </p:cNvSpPr>
                <p:nvPr/>
              </p:nvSpPr>
              <p:spPr bwMode="auto">
                <a:xfrm>
                  <a:off x="6107052" y="1829076"/>
                  <a:ext cx="2176887" cy="1439210"/>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chemeClr val="accent4">
                    <a:lumMod val="50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3" name="Freeform 26"/>
                <p:cNvSpPr>
                  <a:spLocks/>
                </p:cNvSpPr>
                <p:nvPr/>
              </p:nvSpPr>
              <p:spPr bwMode="auto">
                <a:xfrm>
                  <a:off x="3930166" y="1847856"/>
                  <a:ext cx="2176887" cy="1439208"/>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chemeClr val="accent4">
                    <a:lumMod val="50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59" name="Freeform 28"/>
              <p:cNvSpPr>
                <a:spLocks/>
              </p:cNvSpPr>
              <p:nvPr/>
            </p:nvSpPr>
            <p:spPr bwMode="auto">
              <a:xfrm>
                <a:off x="960353" y="1968448"/>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0" name="Freeform 30"/>
              <p:cNvSpPr>
                <a:spLocks/>
              </p:cNvSpPr>
              <p:nvPr/>
            </p:nvSpPr>
            <p:spPr bwMode="auto">
              <a:xfrm>
                <a:off x="2758920" y="2934112"/>
                <a:ext cx="1791330" cy="1184306"/>
              </a:xfrm>
              <a:custGeom>
                <a:avLst/>
                <a:gdLst>
                  <a:gd name="T0" fmla="*/ 495 w 495"/>
                  <a:gd name="T1" fmla="*/ 0 h 260"/>
                  <a:gd name="T2" fmla="*/ 0 w 495"/>
                  <a:gd name="T3" fmla="*/ 212 h 260"/>
                  <a:gd name="T4" fmla="*/ 0 w 495"/>
                  <a:gd name="T5" fmla="*/ 260 h 260"/>
                  <a:gd name="T6" fmla="*/ 495 w 495"/>
                  <a:gd name="T7" fmla="*/ 48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1765706" y="5184034"/>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初步阶段</a:t>
              </a:r>
            </a:p>
          </p:txBody>
        </p:sp>
        <p:sp>
          <p:nvSpPr>
            <p:cNvPr id="114" name="矩形 113"/>
            <p:cNvSpPr/>
            <p:nvPr/>
          </p:nvSpPr>
          <p:spPr>
            <a:xfrm>
              <a:off x="1765706" y="3774159"/>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中级阶段</a:t>
              </a:r>
            </a:p>
          </p:txBody>
        </p:sp>
        <p:sp>
          <p:nvSpPr>
            <p:cNvPr id="115" name="矩形 114"/>
            <p:cNvSpPr/>
            <p:nvPr/>
          </p:nvSpPr>
          <p:spPr>
            <a:xfrm>
              <a:off x="1765706" y="2255630"/>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未来阶段</a:t>
              </a:r>
            </a:p>
          </p:txBody>
        </p:sp>
      </p:grpSp>
    </p:spTree>
    <p:extLst>
      <p:ext uri="{BB962C8B-B14F-4D97-AF65-F5344CB8AC3E}">
        <p14:creationId xmlns:p14="http://schemas.microsoft.com/office/powerpoint/2010/main" val="7389213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061" y="361950"/>
            <a:ext cx="7011115" cy="677109"/>
            <a:chOff x="-94061" y="361950"/>
            <a:chExt cx="7011115" cy="677109"/>
          </a:xfrm>
        </p:grpSpPr>
        <p:sp>
          <p:nvSpPr>
            <p:cNvPr id="54" name="文本框 53"/>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盈利模式</a:t>
              </a:r>
            </a:p>
          </p:txBody>
        </p:sp>
        <p:sp>
          <p:nvSpPr>
            <p:cNvPr id="55" name="矩形 54"/>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profit model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56"/>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文本框 57"/>
            <p:cNvSpPr txBox="1"/>
            <p:nvPr/>
          </p:nvSpPr>
          <p:spPr>
            <a:xfrm>
              <a:off x="-94061" y="412750"/>
              <a:ext cx="1077704"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5.1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0" y="2225452"/>
            <a:ext cx="12192000" cy="3558625"/>
            <a:chOff x="0" y="2225452"/>
            <a:chExt cx="12192000" cy="3558625"/>
          </a:xfrm>
        </p:grpSpPr>
        <p:cxnSp>
          <p:nvCxnSpPr>
            <p:cNvPr id="49" name="直接箭头连接符 48"/>
            <p:cNvCxnSpPr/>
            <p:nvPr/>
          </p:nvCxnSpPr>
          <p:spPr>
            <a:xfrm>
              <a:off x="7757343" y="3093577"/>
              <a:ext cx="1182848" cy="0"/>
            </a:xfrm>
            <a:prstGeom prst="straightConnector1">
              <a:avLst/>
            </a:prstGeom>
            <a:ln w="571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190460" y="3093577"/>
              <a:ext cx="1182848" cy="0"/>
            </a:xfrm>
            <a:prstGeom prst="straightConnector1">
              <a:avLst/>
            </a:prstGeom>
            <a:ln w="571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606489" y="3093577"/>
              <a:ext cx="1182848" cy="0"/>
            </a:xfrm>
            <a:prstGeom prst="straightConnector1">
              <a:avLst/>
            </a:prstGeom>
            <a:ln w="57150">
              <a:solidFill>
                <a:schemeClr val="accent4">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281487" y="2225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p:cNvSpPr/>
            <p:nvPr/>
          </p:nvSpPr>
          <p:spPr>
            <a:xfrm>
              <a:off x="3907093" y="2225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6532699" y="2225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椭圆 30"/>
            <p:cNvSpPr/>
            <p:nvPr/>
          </p:nvSpPr>
          <p:spPr>
            <a:xfrm>
              <a:off x="9158305" y="22254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文本框 39"/>
            <p:cNvSpPr txBox="1"/>
            <p:nvPr/>
          </p:nvSpPr>
          <p:spPr>
            <a:xfrm>
              <a:off x="1364643" y="4298086"/>
              <a:ext cx="1603494" cy="461665"/>
            </a:xfrm>
            <a:prstGeom prst="rect">
              <a:avLst/>
            </a:prstGeom>
            <a:noFill/>
          </p:spPr>
          <p:txBody>
            <a:bodyPr wrap="square" rtlCol="0">
              <a:spAutoFit/>
            </a:bodyPr>
            <a:lstStyle/>
            <a:p>
              <a:pPr algn="ctr"/>
              <a:r>
                <a:rPr lang="en-US" altLang="zh-CN" sz="24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1.0</a:t>
              </a:r>
              <a:r>
                <a:rPr lang="zh-CN" altLang="en-US" sz="24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模式</a:t>
              </a:r>
            </a:p>
          </p:txBody>
        </p:sp>
        <p:sp>
          <p:nvSpPr>
            <p:cNvPr id="44" name="文本框 43"/>
            <p:cNvSpPr txBox="1"/>
            <p:nvPr/>
          </p:nvSpPr>
          <p:spPr>
            <a:xfrm>
              <a:off x="1004340" y="4814581"/>
              <a:ext cx="2324100" cy="969496"/>
            </a:xfrm>
            <a:prstGeom prst="rect">
              <a:avLst/>
            </a:prstGeom>
            <a:noFill/>
          </p:spPr>
          <p:txBody>
            <a:bodyPr wrap="square" rtlCol="0">
              <a:spAutoFit/>
            </a:bodyPr>
            <a:lstStyle/>
            <a:p>
              <a:pPr algn="ctr">
                <a:lnSpc>
                  <a:spcPct val="150000"/>
                </a:lnSpc>
              </a:pPr>
              <a:r>
                <a:rPr lang="zh-CN" altLang="en-US" sz="1400" dirty="0">
                  <a:solidFill>
                    <a:srgbClr val="F7B902"/>
                  </a:solidFill>
                  <a:latin typeface="微软雅黑" panose="020B0503020204020204" pitchFamily="34" charset="-122"/>
                  <a:ea typeface="微软雅黑" panose="020B0503020204020204" pitchFamily="34" charset="-122"/>
                </a:rPr>
                <a:t>服务佣金</a:t>
              </a:r>
              <a:br>
                <a:rPr lang="en-US" altLang="zh-CN" sz="1200" dirty="0">
                  <a:solidFill>
                    <a:schemeClr val="bg1"/>
                  </a:solidFill>
                  <a:latin typeface="微软雅黑" panose="020B0503020204020204" pitchFamily="34" charset="-122"/>
                  <a:ea typeface="微软雅黑" panose="020B0503020204020204" pitchFamily="34" charset="-122"/>
                </a:rPr>
              </a:br>
              <a:r>
                <a:rPr lang="en-US" altLang="zh-CN" sz="1200" dirty="0">
                  <a:solidFill>
                    <a:schemeClr val="bg1"/>
                  </a:solidFill>
                  <a:latin typeface="微软雅黑" panose="020B0503020204020204" pitchFamily="34" charset="-122"/>
                  <a:ea typeface="微软雅黑" panose="020B0503020204020204" pitchFamily="34" charset="-122"/>
                </a:rPr>
                <a:t>10%~20%</a:t>
              </a:r>
              <a:r>
                <a:rPr lang="zh-CN" altLang="en-US" sz="1200" dirty="0">
                  <a:solidFill>
                    <a:schemeClr val="bg1"/>
                  </a:solidFill>
                  <a:latin typeface="微软雅黑" panose="020B0503020204020204" pitchFamily="34" charset="-122"/>
                  <a:ea typeface="微软雅黑" panose="020B0503020204020204" pitchFamily="34" charset="-122"/>
                </a:rPr>
                <a:t>平台服务费</a:t>
              </a:r>
            </a:p>
            <a:p>
              <a:pPr algn="ctr">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990249" y="4298086"/>
              <a:ext cx="1603494"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2.0</a:t>
              </a:r>
              <a:r>
                <a:rPr lang="zh-CN" altLang="en-US" sz="2400" b="1" dirty="0">
                  <a:solidFill>
                    <a:schemeClr val="bg1"/>
                  </a:solidFill>
                  <a:latin typeface="微软雅黑" panose="020B0503020204020204" pitchFamily="34" charset="-122"/>
                  <a:ea typeface="微软雅黑" panose="020B0503020204020204" pitchFamily="34" charset="-122"/>
                </a:rPr>
                <a:t>模式</a:t>
              </a:r>
            </a:p>
          </p:txBody>
        </p:sp>
        <p:sp>
          <p:nvSpPr>
            <p:cNvPr id="45" name="文本框 44"/>
            <p:cNvSpPr txBox="1"/>
            <p:nvPr/>
          </p:nvSpPr>
          <p:spPr>
            <a:xfrm>
              <a:off x="3629946" y="4814581"/>
              <a:ext cx="2324100" cy="969496"/>
            </a:xfrm>
            <a:prstGeom prst="rect">
              <a:avLst/>
            </a:prstGeom>
            <a:noFill/>
          </p:spPr>
          <p:txBody>
            <a:bodyPr wrap="square" rtlCol="0">
              <a:spAutoFit/>
            </a:bodyPr>
            <a:lstStyle/>
            <a:p>
              <a:pPr algn="ctr">
                <a:lnSpc>
                  <a:spcPct val="150000"/>
                </a:lnSpc>
              </a:pPr>
              <a:r>
                <a:rPr lang="zh-CN" altLang="en-US" sz="1400" dirty="0">
                  <a:solidFill>
                    <a:srgbClr val="F7B902"/>
                  </a:solidFill>
                  <a:latin typeface="微软雅黑" panose="020B0503020204020204" pitchFamily="34" charset="-122"/>
                  <a:ea typeface="微软雅黑" panose="020B0503020204020204" pitchFamily="34" charset="-122"/>
                </a:rPr>
                <a:t>增值服务分成</a:t>
              </a:r>
              <a:br>
                <a:rPr lang="en-US" altLang="zh-CN" sz="1200" dirty="0">
                  <a:solidFill>
                    <a:schemeClr val="bg1"/>
                  </a:solidFill>
                  <a:latin typeface="微软雅黑" panose="020B0503020204020204" pitchFamily="34" charset="-122"/>
                  <a:ea typeface="微软雅黑" panose="020B0503020204020204" pitchFamily="34" charset="-122"/>
                </a:rPr>
              </a:br>
              <a:r>
                <a:rPr lang="zh-CN" altLang="en-US" sz="1200" dirty="0">
                  <a:solidFill>
                    <a:schemeClr val="bg1"/>
                  </a:solidFill>
                  <a:latin typeface="微软雅黑" panose="020B0503020204020204" pitchFamily="34" charset="-122"/>
                  <a:ea typeface="微软雅黑" panose="020B0503020204020204" pitchFamily="34" charset="-122"/>
                </a:rPr>
                <a:t>提升客单价</a:t>
              </a:r>
            </a:p>
            <a:p>
              <a:pPr algn="ctr">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615854" y="4298086"/>
              <a:ext cx="1842346"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3.0</a:t>
              </a:r>
              <a:r>
                <a:rPr lang="zh-CN" altLang="en-US" sz="2400" b="1" dirty="0">
                  <a:solidFill>
                    <a:schemeClr val="bg1"/>
                  </a:solidFill>
                  <a:latin typeface="微软雅黑" panose="020B0503020204020204" pitchFamily="34" charset="-122"/>
                  <a:ea typeface="微软雅黑" panose="020B0503020204020204" pitchFamily="34" charset="-122"/>
                </a:rPr>
                <a:t>模式</a:t>
              </a:r>
            </a:p>
          </p:txBody>
        </p:sp>
        <p:sp>
          <p:nvSpPr>
            <p:cNvPr id="46" name="文本框 45"/>
            <p:cNvSpPr txBox="1"/>
            <p:nvPr/>
          </p:nvSpPr>
          <p:spPr>
            <a:xfrm>
              <a:off x="6255552" y="4814581"/>
              <a:ext cx="2324100" cy="969496"/>
            </a:xfrm>
            <a:prstGeom prst="rect">
              <a:avLst/>
            </a:prstGeom>
            <a:noFill/>
          </p:spPr>
          <p:txBody>
            <a:bodyPr wrap="square" rtlCol="0">
              <a:spAutoFit/>
            </a:bodyPr>
            <a:lstStyle/>
            <a:p>
              <a:pPr algn="ctr">
                <a:lnSpc>
                  <a:spcPct val="150000"/>
                </a:lnSpc>
              </a:pPr>
              <a:r>
                <a:rPr lang="en-US" altLang="zh-CN" sz="1400" dirty="0">
                  <a:solidFill>
                    <a:srgbClr val="F7B902"/>
                  </a:solidFill>
                  <a:latin typeface="微软雅黑" panose="020B0503020204020204" pitchFamily="34" charset="-122"/>
                  <a:ea typeface="微软雅黑" panose="020B0503020204020204" pitchFamily="34" charset="-122"/>
                </a:rPr>
                <a:t>C</a:t>
              </a:r>
              <a:r>
                <a:rPr lang="zh-CN" altLang="en-US" sz="1400" dirty="0">
                  <a:solidFill>
                    <a:srgbClr val="F7B902"/>
                  </a:solidFill>
                  <a:latin typeface="微软雅黑" panose="020B0503020204020204" pitchFamily="34" charset="-122"/>
                  <a:ea typeface="微软雅黑" panose="020B0503020204020204" pitchFamily="34" charset="-122"/>
                </a:rPr>
                <a:t>端二次转化衍生销售服务</a:t>
              </a:r>
              <a:endParaRPr lang="en-US" altLang="zh-CN" sz="1400" dirty="0">
                <a:solidFill>
                  <a:srgbClr val="F7B902"/>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销售分账模式</a:t>
              </a:r>
            </a:p>
            <a:p>
              <a:pPr algn="ctr">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199882" y="4298086"/>
              <a:ext cx="1686651"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4.0</a:t>
              </a:r>
              <a:r>
                <a:rPr lang="zh-CN" altLang="en-US" sz="2400" b="1" dirty="0">
                  <a:solidFill>
                    <a:schemeClr val="bg1"/>
                  </a:solidFill>
                  <a:latin typeface="微软雅黑" panose="020B0503020204020204" pitchFamily="34" charset="-122"/>
                  <a:ea typeface="微软雅黑" panose="020B0503020204020204" pitchFamily="34" charset="-122"/>
                </a:rPr>
                <a:t>模式</a:t>
              </a:r>
            </a:p>
          </p:txBody>
        </p:sp>
        <p:sp>
          <p:nvSpPr>
            <p:cNvPr id="47" name="文本框 46"/>
            <p:cNvSpPr txBox="1"/>
            <p:nvPr/>
          </p:nvSpPr>
          <p:spPr>
            <a:xfrm>
              <a:off x="8881158" y="4814581"/>
              <a:ext cx="2324100" cy="692497"/>
            </a:xfrm>
            <a:prstGeom prst="rect">
              <a:avLst/>
            </a:prstGeom>
            <a:noFill/>
          </p:spPr>
          <p:txBody>
            <a:bodyPr wrap="square" rtlCol="0">
              <a:spAutoFit/>
            </a:bodyPr>
            <a:lstStyle/>
            <a:p>
              <a:pPr algn="ctr">
                <a:lnSpc>
                  <a:spcPct val="150000"/>
                </a:lnSpc>
              </a:pPr>
              <a:r>
                <a:rPr lang="zh-CN" altLang="en-US" sz="1400" dirty="0">
                  <a:solidFill>
                    <a:srgbClr val="F7B902"/>
                  </a:solidFill>
                  <a:latin typeface="微软雅黑" panose="020B0503020204020204" pitchFamily="34" charset="-122"/>
                  <a:ea typeface="微软雅黑" panose="020B0503020204020204" pitchFamily="34" charset="-122"/>
                </a:rPr>
                <a:t>大数据延伸</a:t>
              </a:r>
              <a:endParaRPr lang="en-US" altLang="zh-CN" sz="1400" dirty="0">
                <a:solidFill>
                  <a:srgbClr val="F7B902"/>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广告、保险、金融</a:t>
              </a:r>
            </a:p>
          </p:txBody>
        </p:sp>
        <p:cxnSp>
          <p:nvCxnSpPr>
            <p:cNvPr id="50" name="直接箭头连接符 49"/>
            <p:cNvCxnSpPr/>
            <p:nvPr/>
          </p:nvCxnSpPr>
          <p:spPr>
            <a:xfrm>
              <a:off x="0" y="3093577"/>
              <a:ext cx="1182848" cy="0"/>
            </a:xfrm>
            <a:prstGeom prst="straightConnector1">
              <a:avLst/>
            </a:prstGeom>
            <a:ln w="57150">
              <a:solidFill>
                <a:schemeClr val="accent4">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11009152" y="3093577"/>
              <a:ext cx="1182848" cy="0"/>
            </a:xfrm>
            <a:prstGeom prst="straightConnector1">
              <a:avLst/>
            </a:prstGeom>
            <a:ln w="57150">
              <a:solidFill>
                <a:schemeClr val="accent4">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01634" y="2699109"/>
              <a:ext cx="825141" cy="825141"/>
            </a:xfrm>
            <a:prstGeom prst="rect">
              <a:avLst/>
            </a:prstGeom>
          </p:spPr>
        </p:pic>
        <p:pic>
          <p:nvPicPr>
            <p:cNvPr id="53" name="图片 5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65946" y="2724150"/>
              <a:ext cx="781676" cy="781676"/>
            </a:xfrm>
            <a:prstGeom prst="rect">
              <a:avLst/>
            </a:prstGeom>
          </p:spPr>
        </p:pic>
        <p:grpSp>
          <p:nvGrpSpPr>
            <p:cNvPr id="64" name="组合 63"/>
            <p:cNvGrpSpPr/>
            <p:nvPr/>
          </p:nvGrpSpPr>
          <p:grpSpPr>
            <a:xfrm>
              <a:off x="1709135" y="2739737"/>
              <a:ext cx="833655" cy="751562"/>
              <a:chOff x="6266848" y="3014550"/>
              <a:chExt cx="452659" cy="408084"/>
            </a:xfrm>
            <a:solidFill>
              <a:schemeClr val="tx1">
                <a:lumMod val="95000"/>
                <a:lumOff val="5000"/>
              </a:schemeClr>
            </a:solidFill>
          </p:grpSpPr>
          <p:sp>
            <p:nvSpPr>
              <p:cNvPr id="65" name="Freeform 15"/>
              <p:cNvSpPr>
                <a:spLocks/>
              </p:cNvSpPr>
              <p:nvPr/>
            </p:nvSpPr>
            <p:spPr bwMode="auto">
              <a:xfrm>
                <a:off x="6410619" y="3103701"/>
                <a:ext cx="228527" cy="305749"/>
              </a:xfrm>
              <a:custGeom>
                <a:avLst/>
                <a:gdLst>
                  <a:gd name="T0" fmla="*/ 168 w 412"/>
                  <a:gd name="T1" fmla="*/ 269 h 549"/>
                  <a:gd name="T2" fmla="*/ 109 w 412"/>
                  <a:gd name="T3" fmla="*/ 307 h 549"/>
                  <a:gd name="T4" fmla="*/ 2 w 412"/>
                  <a:gd name="T5" fmla="*/ 540 h 549"/>
                  <a:gd name="T6" fmla="*/ 8 w 412"/>
                  <a:gd name="T7" fmla="*/ 549 h 549"/>
                  <a:gd name="T8" fmla="*/ 89 w 412"/>
                  <a:gd name="T9" fmla="*/ 549 h 549"/>
                  <a:gd name="T10" fmla="*/ 103 w 412"/>
                  <a:gd name="T11" fmla="*/ 540 h 549"/>
                  <a:gd name="T12" fmla="*/ 186 w 412"/>
                  <a:gd name="T13" fmla="*/ 362 h 549"/>
                  <a:gd name="T14" fmla="*/ 348 w 412"/>
                  <a:gd name="T15" fmla="*/ 362 h 549"/>
                  <a:gd name="T16" fmla="*/ 412 w 412"/>
                  <a:gd name="T17" fmla="*/ 297 h 549"/>
                  <a:gd name="T18" fmla="*/ 412 w 412"/>
                  <a:gd name="T19" fmla="*/ 55 h 549"/>
                  <a:gd name="T20" fmla="*/ 412 w 412"/>
                  <a:gd name="T21" fmla="*/ 51 h 549"/>
                  <a:gd name="T22" fmla="*/ 412 w 412"/>
                  <a:gd name="T23" fmla="*/ 47 h 549"/>
                  <a:gd name="T24" fmla="*/ 412 w 412"/>
                  <a:gd name="T25" fmla="*/ 19 h 549"/>
                  <a:gd name="T26" fmla="*/ 387 w 412"/>
                  <a:gd name="T27" fmla="*/ 10 h 549"/>
                  <a:gd name="T28" fmla="*/ 339 w 412"/>
                  <a:gd name="T29" fmla="*/ 24 h 549"/>
                  <a:gd name="T30" fmla="*/ 326 w 412"/>
                  <a:gd name="T31" fmla="*/ 37 h 549"/>
                  <a:gd name="T32" fmla="*/ 289 w 412"/>
                  <a:gd name="T33" fmla="*/ 77 h 549"/>
                  <a:gd name="T34" fmla="*/ 246 w 412"/>
                  <a:gd name="T35" fmla="*/ 123 h 549"/>
                  <a:gd name="T36" fmla="*/ 139 w 412"/>
                  <a:gd name="T37" fmla="*/ 123 h 549"/>
                  <a:gd name="T38" fmla="*/ 99 w 412"/>
                  <a:gd name="T39" fmla="*/ 162 h 549"/>
                  <a:gd name="T40" fmla="*/ 139 w 412"/>
                  <a:gd name="T41" fmla="*/ 202 h 549"/>
                  <a:gd name="T42" fmla="*/ 281 w 412"/>
                  <a:gd name="T43" fmla="*/ 202 h 549"/>
                  <a:gd name="T44" fmla="*/ 293 w 412"/>
                  <a:gd name="T45" fmla="*/ 189 h 549"/>
                  <a:gd name="T46" fmla="*/ 320 w 412"/>
                  <a:gd name="T47" fmla="*/ 160 h 549"/>
                  <a:gd name="T48" fmla="*/ 320 w 412"/>
                  <a:gd name="T49" fmla="*/ 269 h 549"/>
                  <a:gd name="T50" fmla="*/ 168 w 412"/>
                  <a:gd name="T51" fmla="*/ 26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2" h="549">
                    <a:moveTo>
                      <a:pt x="168" y="269"/>
                    </a:moveTo>
                    <a:cubicBezTo>
                      <a:pt x="142" y="269"/>
                      <a:pt x="119" y="284"/>
                      <a:pt x="109" y="307"/>
                    </a:cubicBezTo>
                    <a:cubicBezTo>
                      <a:pt x="2" y="540"/>
                      <a:pt x="2" y="540"/>
                      <a:pt x="2" y="540"/>
                    </a:cubicBezTo>
                    <a:cubicBezTo>
                      <a:pt x="0" y="544"/>
                      <a:pt x="3" y="549"/>
                      <a:pt x="8" y="549"/>
                    </a:cubicBezTo>
                    <a:cubicBezTo>
                      <a:pt x="89" y="549"/>
                      <a:pt x="89" y="549"/>
                      <a:pt x="89" y="549"/>
                    </a:cubicBezTo>
                    <a:cubicBezTo>
                      <a:pt x="95" y="549"/>
                      <a:pt x="101" y="545"/>
                      <a:pt x="103" y="540"/>
                    </a:cubicBezTo>
                    <a:cubicBezTo>
                      <a:pt x="186" y="362"/>
                      <a:pt x="186" y="362"/>
                      <a:pt x="186" y="362"/>
                    </a:cubicBezTo>
                    <a:cubicBezTo>
                      <a:pt x="348" y="362"/>
                      <a:pt x="348" y="362"/>
                      <a:pt x="348" y="362"/>
                    </a:cubicBezTo>
                    <a:cubicBezTo>
                      <a:pt x="384" y="362"/>
                      <a:pt x="412" y="333"/>
                      <a:pt x="412" y="297"/>
                    </a:cubicBezTo>
                    <a:cubicBezTo>
                      <a:pt x="412" y="55"/>
                      <a:pt x="412" y="55"/>
                      <a:pt x="412" y="55"/>
                    </a:cubicBezTo>
                    <a:cubicBezTo>
                      <a:pt x="412" y="54"/>
                      <a:pt x="412" y="53"/>
                      <a:pt x="412" y="51"/>
                    </a:cubicBezTo>
                    <a:cubicBezTo>
                      <a:pt x="412" y="50"/>
                      <a:pt x="412" y="48"/>
                      <a:pt x="412" y="47"/>
                    </a:cubicBezTo>
                    <a:cubicBezTo>
                      <a:pt x="412" y="19"/>
                      <a:pt x="412" y="19"/>
                      <a:pt x="412" y="19"/>
                    </a:cubicBezTo>
                    <a:cubicBezTo>
                      <a:pt x="387" y="10"/>
                      <a:pt x="387" y="10"/>
                      <a:pt x="387" y="10"/>
                    </a:cubicBezTo>
                    <a:cubicBezTo>
                      <a:pt x="362" y="0"/>
                      <a:pt x="345" y="17"/>
                      <a:pt x="339" y="24"/>
                    </a:cubicBezTo>
                    <a:cubicBezTo>
                      <a:pt x="336" y="27"/>
                      <a:pt x="331" y="32"/>
                      <a:pt x="326" y="37"/>
                    </a:cubicBezTo>
                    <a:cubicBezTo>
                      <a:pt x="316" y="48"/>
                      <a:pt x="302" y="63"/>
                      <a:pt x="289" y="77"/>
                    </a:cubicBezTo>
                    <a:cubicBezTo>
                      <a:pt x="273" y="94"/>
                      <a:pt x="257" y="112"/>
                      <a:pt x="246" y="123"/>
                    </a:cubicBezTo>
                    <a:cubicBezTo>
                      <a:pt x="139" y="123"/>
                      <a:pt x="139" y="123"/>
                      <a:pt x="139" y="123"/>
                    </a:cubicBezTo>
                    <a:cubicBezTo>
                      <a:pt x="117" y="123"/>
                      <a:pt x="99" y="141"/>
                      <a:pt x="99" y="162"/>
                    </a:cubicBezTo>
                    <a:cubicBezTo>
                      <a:pt x="99" y="184"/>
                      <a:pt x="117" y="202"/>
                      <a:pt x="139" y="202"/>
                    </a:cubicBezTo>
                    <a:cubicBezTo>
                      <a:pt x="281" y="202"/>
                      <a:pt x="281" y="202"/>
                      <a:pt x="281" y="202"/>
                    </a:cubicBezTo>
                    <a:cubicBezTo>
                      <a:pt x="293" y="189"/>
                      <a:pt x="293" y="189"/>
                      <a:pt x="293" y="189"/>
                    </a:cubicBezTo>
                    <a:cubicBezTo>
                      <a:pt x="302" y="180"/>
                      <a:pt x="311" y="170"/>
                      <a:pt x="320" y="160"/>
                    </a:cubicBezTo>
                    <a:cubicBezTo>
                      <a:pt x="320" y="269"/>
                      <a:pt x="320" y="269"/>
                      <a:pt x="320" y="269"/>
                    </a:cubicBezTo>
                    <a:lnTo>
                      <a:pt x="168" y="26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16"/>
              <p:cNvSpPr>
                <a:spLocks noChangeArrowheads="1"/>
              </p:cNvSpPr>
              <p:nvPr/>
            </p:nvSpPr>
            <p:spPr bwMode="auto">
              <a:xfrm>
                <a:off x="6574480" y="3014550"/>
                <a:ext cx="72200" cy="72827"/>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17"/>
              <p:cNvSpPr>
                <a:spLocks noChangeArrowheads="1"/>
              </p:cNvSpPr>
              <p:nvPr/>
            </p:nvSpPr>
            <p:spPr bwMode="auto">
              <a:xfrm>
                <a:off x="6266848" y="3177784"/>
                <a:ext cx="183951" cy="3327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p:cNvSpPr>
                <a:spLocks/>
              </p:cNvSpPr>
              <p:nvPr/>
            </p:nvSpPr>
            <p:spPr bwMode="auto">
              <a:xfrm>
                <a:off x="6526138" y="3121908"/>
                <a:ext cx="193369" cy="300726"/>
              </a:xfrm>
              <a:custGeom>
                <a:avLst/>
                <a:gdLst>
                  <a:gd name="T0" fmla="*/ 285 w 349"/>
                  <a:gd name="T1" fmla="*/ 540 h 540"/>
                  <a:gd name="T2" fmla="*/ 344 w 349"/>
                  <a:gd name="T3" fmla="*/ 540 h 540"/>
                  <a:gd name="T4" fmla="*/ 348 w 349"/>
                  <a:gd name="T5" fmla="*/ 535 h 540"/>
                  <a:gd name="T6" fmla="*/ 300 w 349"/>
                  <a:gd name="T7" fmla="*/ 405 h 540"/>
                  <a:gd name="T8" fmla="*/ 317 w 349"/>
                  <a:gd name="T9" fmla="*/ 354 h 540"/>
                  <a:gd name="T10" fmla="*/ 317 w 349"/>
                  <a:gd name="T11" fmla="*/ 0 h 540"/>
                  <a:gd name="T12" fmla="*/ 251 w 349"/>
                  <a:gd name="T13" fmla="*/ 0 h 540"/>
                  <a:gd name="T14" fmla="*/ 251 w 349"/>
                  <a:gd name="T15" fmla="*/ 354 h 540"/>
                  <a:gd name="T16" fmla="*/ 232 w 349"/>
                  <a:gd name="T17" fmla="*/ 373 h 540"/>
                  <a:gd name="T18" fmla="*/ 23 w 349"/>
                  <a:gd name="T19" fmla="*/ 373 h 540"/>
                  <a:gd name="T20" fmla="*/ 23 w 349"/>
                  <a:gd name="T21" fmla="*/ 439 h 540"/>
                  <a:gd name="T22" fmla="*/ 36 w 349"/>
                  <a:gd name="T23" fmla="*/ 439 h 540"/>
                  <a:gd name="T24" fmla="*/ 1 w 349"/>
                  <a:gd name="T25" fmla="*/ 535 h 540"/>
                  <a:gd name="T26" fmla="*/ 4 w 349"/>
                  <a:gd name="T27" fmla="*/ 540 h 540"/>
                  <a:gd name="T28" fmla="*/ 64 w 349"/>
                  <a:gd name="T29" fmla="*/ 540 h 540"/>
                  <a:gd name="T30" fmla="*/ 71 w 349"/>
                  <a:gd name="T31" fmla="*/ 535 h 540"/>
                  <a:gd name="T32" fmla="*/ 106 w 349"/>
                  <a:gd name="T33" fmla="*/ 439 h 540"/>
                  <a:gd name="T34" fmla="*/ 232 w 349"/>
                  <a:gd name="T35" fmla="*/ 439 h 540"/>
                  <a:gd name="T36" fmla="*/ 242 w 349"/>
                  <a:gd name="T37" fmla="*/ 439 h 540"/>
                  <a:gd name="T38" fmla="*/ 278 w 349"/>
                  <a:gd name="T39" fmla="*/ 535 h 540"/>
                  <a:gd name="T40" fmla="*/ 285 w 349"/>
                  <a:gd name="T41" fmla="*/ 54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540">
                    <a:moveTo>
                      <a:pt x="285" y="540"/>
                    </a:moveTo>
                    <a:cubicBezTo>
                      <a:pt x="344" y="540"/>
                      <a:pt x="344" y="540"/>
                      <a:pt x="344" y="540"/>
                    </a:cubicBezTo>
                    <a:cubicBezTo>
                      <a:pt x="347" y="540"/>
                      <a:pt x="349" y="538"/>
                      <a:pt x="348" y="535"/>
                    </a:cubicBezTo>
                    <a:cubicBezTo>
                      <a:pt x="300" y="405"/>
                      <a:pt x="300" y="405"/>
                      <a:pt x="300" y="405"/>
                    </a:cubicBezTo>
                    <a:cubicBezTo>
                      <a:pt x="311" y="391"/>
                      <a:pt x="317" y="373"/>
                      <a:pt x="317" y="354"/>
                    </a:cubicBezTo>
                    <a:cubicBezTo>
                      <a:pt x="317" y="0"/>
                      <a:pt x="317" y="0"/>
                      <a:pt x="317" y="0"/>
                    </a:cubicBezTo>
                    <a:cubicBezTo>
                      <a:pt x="251" y="0"/>
                      <a:pt x="251" y="0"/>
                      <a:pt x="251" y="0"/>
                    </a:cubicBezTo>
                    <a:cubicBezTo>
                      <a:pt x="251" y="354"/>
                      <a:pt x="251" y="354"/>
                      <a:pt x="251" y="354"/>
                    </a:cubicBezTo>
                    <a:cubicBezTo>
                      <a:pt x="251" y="364"/>
                      <a:pt x="242" y="373"/>
                      <a:pt x="232" y="373"/>
                    </a:cubicBezTo>
                    <a:cubicBezTo>
                      <a:pt x="23" y="373"/>
                      <a:pt x="23" y="373"/>
                      <a:pt x="23" y="373"/>
                    </a:cubicBezTo>
                    <a:cubicBezTo>
                      <a:pt x="23" y="439"/>
                      <a:pt x="23" y="439"/>
                      <a:pt x="23" y="439"/>
                    </a:cubicBezTo>
                    <a:cubicBezTo>
                      <a:pt x="36" y="439"/>
                      <a:pt x="36" y="439"/>
                      <a:pt x="36" y="439"/>
                    </a:cubicBezTo>
                    <a:cubicBezTo>
                      <a:pt x="1" y="535"/>
                      <a:pt x="1" y="535"/>
                      <a:pt x="1" y="535"/>
                    </a:cubicBezTo>
                    <a:cubicBezTo>
                      <a:pt x="0" y="538"/>
                      <a:pt x="2" y="540"/>
                      <a:pt x="4" y="540"/>
                    </a:cubicBezTo>
                    <a:cubicBezTo>
                      <a:pt x="64" y="540"/>
                      <a:pt x="64" y="540"/>
                      <a:pt x="64" y="540"/>
                    </a:cubicBezTo>
                    <a:cubicBezTo>
                      <a:pt x="67" y="540"/>
                      <a:pt x="70" y="538"/>
                      <a:pt x="71" y="535"/>
                    </a:cubicBezTo>
                    <a:cubicBezTo>
                      <a:pt x="106" y="439"/>
                      <a:pt x="106" y="439"/>
                      <a:pt x="106" y="439"/>
                    </a:cubicBezTo>
                    <a:cubicBezTo>
                      <a:pt x="232" y="439"/>
                      <a:pt x="232" y="439"/>
                      <a:pt x="232" y="439"/>
                    </a:cubicBezTo>
                    <a:cubicBezTo>
                      <a:pt x="235" y="439"/>
                      <a:pt x="239" y="439"/>
                      <a:pt x="242" y="439"/>
                    </a:cubicBezTo>
                    <a:cubicBezTo>
                      <a:pt x="278" y="535"/>
                      <a:pt x="278" y="535"/>
                      <a:pt x="278" y="535"/>
                    </a:cubicBezTo>
                    <a:cubicBezTo>
                      <a:pt x="279" y="538"/>
                      <a:pt x="281" y="540"/>
                      <a:pt x="285" y="54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9"/>
              <p:cNvSpPr>
                <a:spLocks/>
              </p:cNvSpPr>
              <p:nvPr/>
            </p:nvSpPr>
            <p:spPr bwMode="auto">
              <a:xfrm>
                <a:off x="6330886" y="3072310"/>
                <a:ext cx="118030" cy="91662"/>
              </a:xfrm>
              <a:custGeom>
                <a:avLst/>
                <a:gdLst>
                  <a:gd name="T0" fmla="*/ 47 w 188"/>
                  <a:gd name="T1" fmla="*/ 146 h 146"/>
                  <a:gd name="T2" fmla="*/ 188 w 188"/>
                  <a:gd name="T3" fmla="*/ 146 h 146"/>
                  <a:gd name="T4" fmla="*/ 188 w 188"/>
                  <a:gd name="T5" fmla="*/ 111 h 146"/>
                  <a:gd name="T6" fmla="*/ 73 w 188"/>
                  <a:gd name="T7" fmla="*/ 111 h 146"/>
                  <a:gd name="T8" fmla="*/ 37 w 188"/>
                  <a:gd name="T9" fmla="*/ 0 h 146"/>
                  <a:gd name="T10" fmla="*/ 0 w 188"/>
                  <a:gd name="T11" fmla="*/ 0 h 146"/>
                  <a:gd name="T12" fmla="*/ 46 w 188"/>
                  <a:gd name="T13" fmla="*/ 144 h 146"/>
                  <a:gd name="T14" fmla="*/ 46 w 188"/>
                  <a:gd name="T15" fmla="*/ 146 h 146"/>
                  <a:gd name="T16" fmla="*/ 47 w 188"/>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46">
                    <a:moveTo>
                      <a:pt x="47" y="146"/>
                    </a:moveTo>
                    <a:lnTo>
                      <a:pt x="188" y="146"/>
                    </a:lnTo>
                    <a:lnTo>
                      <a:pt x="188" y="111"/>
                    </a:lnTo>
                    <a:lnTo>
                      <a:pt x="73" y="111"/>
                    </a:lnTo>
                    <a:lnTo>
                      <a:pt x="37" y="0"/>
                    </a:lnTo>
                    <a:lnTo>
                      <a:pt x="0" y="0"/>
                    </a:lnTo>
                    <a:lnTo>
                      <a:pt x="46" y="144"/>
                    </a:lnTo>
                    <a:lnTo>
                      <a:pt x="46" y="146"/>
                    </a:lnTo>
                    <a:lnTo>
                      <a:pt x="47" y="14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Freeform 14"/>
            <p:cNvSpPr>
              <a:spLocks noEditPoints="1"/>
            </p:cNvSpPr>
            <p:nvPr/>
          </p:nvSpPr>
          <p:spPr bwMode="auto">
            <a:xfrm>
              <a:off x="4331582" y="2841313"/>
              <a:ext cx="939877" cy="647189"/>
            </a:xfrm>
            <a:custGeom>
              <a:avLst/>
              <a:gdLst>
                <a:gd name="T0" fmla="*/ 186 w 403"/>
                <a:gd name="T1" fmla="*/ 79 h 277"/>
                <a:gd name="T2" fmla="*/ 182 w 403"/>
                <a:gd name="T3" fmla="*/ 78 h 277"/>
                <a:gd name="T4" fmla="*/ 180 w 403"/>
                <a:gd name="T5" fmla="*/ 78 h 277"/>
                <a:gd name="T6" fmla="*/ 176 w 403"/>
                <a:gd name="T7" fmla="*/ 83 h 277"/>
                <a:gd name="T8" fmla="*/ 176 w 403"/>
                <a:gd name="T9" fmla="*/ 138 h 277"/>
                <a:gd name="T10" fmla="*/ 180 w 403"/>
                <a:gd name="T11" fmla="*/ 143 h 277"/>
                <a:gd name="T12" fmla="*/ 182 w 403"/>
                <a:gd name="T13" fmla="*/ 143 h 277"/>
                <a:gd name="T14" fmla="*/ 186 w 403"/>
                <a:gd name="T15" fmla="*/ 141 h 277"/>
                <a:gd name="T16" fmla="*/ 194 w 403"/>
                <a:gd name="T17" fmla="*/ 133 h 277"/>
                <a:gd name="T18" fmla="*/ 205 w 403"/>
                <a:gd name="T19" fmla="*/ 159 h 277"/>
                <a:gd name="T20" fmla="*/ 208 w 403"/>
                <a:gd name="T21" fmla="*/ 162 h 277"/>
                <a:gd name="T22" fmla="*/ 210 w 403"/>
                <a:gd name="T23" fmla="*/ 162 h 277"/>
                <a:gd name="T24" fmla="*/ 212 w 403"/>
                <a:gd name="T25" fmla="*/ 162 h 277"/>
                <a:gd name="T26" fmla="*/ 217 w 403"/>
                <a:gd name="T27" fmla="*/ 160 h 277"/>
                <a:gd name="T28" fmla="*/ 220 w 403"/>
                <a:gd name="T29" fmla="*/ 152 h 277"/>
                <a:gd name="T30" fmla="*/ 209 w 403"/>
                <a:gd name="T31" fmla="*/ 126 h 277"/>
                <a:gd name="T32" fmla="*/ 221 w 403"/>
                <a:gd name="T33" fmla="*/ 127 h 277"/>
                <a:gd name="T34" fmla="*/ 226 w 403"/>
                <a:gd name="T35" fmla="*/ 123 h 277"/>
                <a:gd name="T36" fmla="*/ 225 w 403"/>
                <a:gd name="T37" fmla="*/ 117 h 277"/>
                <a:gd name="T38" fmla="*/ 186 w 403"/>
                <a:gd name="T39" fmla="*/ 79 h 277"/>
                <a:gd name="T40" fmla="*/ 365 w 403"/>
                <a:gd name="T41" fmla="*/ 40 h 277"/>
                <a:gd name="T42" fmla="*/ 326 w 403"/>
                <a:gd name="T43" fmla="*/ 0 h 277"/>
                <a:gd name="T44" fmla="*/ 76 w 403"/>
                <a:gd name="T45" fmla="*/ 0 h 277"/>
                <a:gd name="T46" fmla="*/ 38 w 403"/>
                <a:gd name="T47" fmla="*/ 40 h 277"/>
                <a:gd name="T48" fmla="*/ 38 w 403"/>
                <a:gd name="T49" fmla="*/ 225 h 277"/>
                <a:gd name="T50" fmla="*/ 365 w 403"/>
                <a:gd name="T51" fmla="*/ 225 h 277"/>
                <a:gd name="T52" fmla="*/ 365 w 403"/>
                <a:gd name="T53" fmla="*/ 40 h 277"/>
                <a:gd name="T54" fmla="*/ 205 w 403"/>
                <a:gd name="T55" fmla="*/ 7 h 277"/>
                <a:gd name="T56" fmla="*/ 211 w 403"/>
                <a:gd name="T57" fmla="*/ 14 h 277"/>
                <a:gd name="T58" fmla="*/ 205 w 403"/>
                <a:gd name="T59" fmla="*/ 20 h 277"/>
                <a:gd name="T60" fmla="*/ 199 w 403"/>
                <a:gd name="T61" fmla="*/ 14 h 277"/>
                <a:gd name="T62" fmla="*/ 205 w 403"/>
                <a:gd name="T63" fmla="*/ 7 h 277"/>
                <a:gd name="T64" fmla="*/ 338 w 403"/>
                <a:gd name="T65" fmla="*/ 185 h 277"/>
                <a:gd name="T66" fmla="*/ 326 w 403"/>
                <a:gd name="T67" fmla="*/ 198 h 277"/>
                <a:gd name="T68" fmla="*/ 76 w 403"/>
                <a:gd name="T69" fmla="*/ 198 h 277"/>
                <a:gd name="T70" fmla="*/ 64 w 403"/>
                <a:gd name="T71" fmla="*/ 185 h 277"/>
                <a:gd name="T72" fmla="*/ 64 w 403"/>
                <a:gd name="T73" fmla="*/ 40 h 277"/>
                <a:gd name="T74" fmla="*/ 76 w 403"/>
                <a:gd name="T75" fmla="*/ 27 h 277"/>
                <a:gd name="T76" fmla="*/ 326 w 403"/>
                <a:gd name="T77" fmla="*/ 27 h 277"/>
                <a:gd name="T78" fmla="*/ 338 w 403"/>
                <a:gd name="T79" fmla="*/ 40 h 277"/>
                <a:gd name="T80" fmla="*/ 338 w 403"/>
                <a:gd name="T81" fmla="*/ 185 h 277"/>
                <a:gd name="T82" fmla="*/ 0 w 403"/>
                <a:gd name="T83" fmla="*/ 240 h 277"/>
                <a:gd name="T84" fmla="*/ 0 w 403"/>
                <a:gd name="T85" fmla="*/ 251 h 277"/>
                <a:gd name="T86" fmla="*/ 26 w 403"/>
                <a:gd name="T87" fmla="*/ 277 h 277"/>
                <a:gd name="T88" fmla="*/ 376 w 403"/>
                <a:gd name="T89" fmla="*/ 277 h 277"/>
                <a:gd name="T90" fmla="*/ 403 w 403"/>
                <a:gd name="T91" fmla="*/ 251 h 277"/>
                <a:gd name="T92" fmla="*/ 403 w 403"/>
                <a:gd name="T93" fmla="*/ 240 h 277"/>
                <a:gd name="T94" fmla="*/ 0 w 403"/>
                <a:gd name="T95" fmla="*/ 240 h 277"/>
                <a:gd name="T96" fmla="*/ 245 w 403"/>
                <a:gd name="T97" fmla="*/ 265 h 277"/>
                <a:gd name="T98" fmla="*/ 158 w 403"/>
                <a:gd name="T99" fmla="*/ 265 h 277"/>
                <a:gd name="T100" fmla="*/ 158 w 403"/>
                <a:gd name="T101" fmla="*/ 253 h 277"/>
                <a:gd name="T102" fmla="*/ 245 w 403"/>
                <a:gd name="T103" fmla="*/ 253 h 277"/>
                <a:gd name="T104" fmla="*/ 245 w 403"/>
                <a:gd name="T105" fmla="*/ 2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3" h="277">
                  <a:moveTo>
                    <a:pt x="186" y="79"/>
                  </a:moveTo>
                  <a:cubicBezTo>
                    <a:pt x="185" y="78"/>
                    <a:pt x="183" y="78"/>
                    <a:pt x="182" y="78"/>
                  </a:cubicBezTo>
                  <a:cubicBezTo>
                    <a:pt x="181" y="78"/>
                    <a:pt x="180" y="78"/>
                    <a:pt x="180" y="78"/>
                  </a:cubicBezTo>
                  <a:cubicBezTo>
                    <a:pt x="177" y="79"/>
                    <a:pt x="176" y="81"/>
                    <a:pt x="176" y="83"/>
                  </a:cubicBezTo>
                  <a:cubicBezTo>
                    <a:pt x="176" y="138"/>
                    <a:pt x="176" y="138"/>
                    <a:pt x="176" y="138"/>
                  </a:cubicBezTo>
                  <a:cubicBezTo>
                    <a:pt x="176" y="140"/>
                    <a:pt x="177" y="142"/>
                    <a:pt x="180" y="143"/>
                  </a:cubicBezTo>
                  <a:cubicBezTo>
                    <a:pt x="180" y="143"/>
                    <a:pt x="181" y="143"/>
                    <a:pt x="182" y="143"/>
                  </a:cubicBezTo>
                  <a:cubicBezTo>
                    <a:pt x="183" y="143"/>
                    <a:pt x="185" y="143"/>
                    <a:pt x="186" y="141"/>
                  </a:cubicBezTo>
                  <a:cubicBezTo>
                    <a:pt x="194" y="133"/>
                    <a:pt x="194" y="133"/>
                    <a:pt x="194" y="133"/>
                  </a:cubicBezTo>
                  <a:cubicBezTo>
                    <a:pt x="205" y="159"/>
                    <a:pt x="205" y="159"/>
                    <a:pt x="205" y="159"/>
                  </a:cubicBezTo>
                  <a:cubicBezTo>
                    <a:pt x="205" y="160"/>
                    <a:pt x="207" y="162"/>
                    <a:pt x="208" y="162"/>
                  </a:cubicBezTo>
                  <a:cubicBezTo>
                    <a:pt x="209" y="162"/>
                    <a:pt x="209" y="162"/>
                    <a:pt x="210" y="162"/>
                  </a:cubicBezTo>
                  <a:cubicBezTo>
                    <a:pt x="211" y="162"/>
                    <a:pt x="212" y="162"/>
                    <a:pt x="212" y="162"/>
                  </a:cubicBezTo>
                  <a:cubicBezTo>
                    <a:pt x="217" y="160"/>
                    <a:pt x="217" y="160"/>
                    <a:pt x="217" y="160"/>
                  </a:cubicBezTo>
                  <a:cubicBezTo>
                    <a:pt x="220" y="159"/>
                    <a:pt x="221" y="155"/>
                    <a:pt x="220" y="152"/>
                  </a:cubicBezTo>
                  <a:cubicBezTo>
                    <a:pt x="209" y="126"/>
                    <a:pt x="209" y="126"/>
                    <a:pt x="209" y="126"/>
                  </a:cubicBezTo>
                  <a:cubicBezTo>
                    <a:pt x="209" y="126"/>
                    <a:pt x="221" y="127"/>
                    <a:pt x="221" y="127"/>
                  </a:cubicBezTo>
                  <a:cubicBezTo>
                    <a:pt x="223" y="127"/>
                    <a:pt x="225" y="125"/>
                    <a:pt x="226" y="123"/>
                  </a:cubicBezTo>
                  <a:cubicBezTo>
                    <a:pt x="227" y="121"/>
                    <a:pt x="227" y="118"/>
                    <a:pt x="225" y="117"/>
                  </a:cubicBezTo>
                  <a:lnTo>
                    <a:pt x="186" y="79"/>
                  </a:lnTo>
                  <a:close/>
                  <a:moveTo>
                    <a:pt x="365" y="40"/>
                  </a:moveTo>
                  <a:cubicBezTo>
                    <a:pt x="365" y="18"/>
                    <a:pt x="347" y="0"/>
                    <a:pt x="326" y="0"/>
                  </a:cubicBezTo>
                  <a:cubicBezTo>
                    <a:pt x="76" y="0"/>
                    <a:pt x="76" y="0"/>
                    <a:pt x="76" y="0"/>
                  </a:cubicBezTo>
                  <a:cubicBezTo>
                    <a:pt x="55" y="0"/>
                    <a:pt x="38" y="18"/>
                    <a:pt x="38" y="40"/>
                  </a:cubicBezTo>
                  <a:cubicBezTo>
                    <a:pt x="38" y="225"/>
                    <a:pt x="38" y="225"/>
                    <a:pt x="38" y="225"/>
                  </a:cubicBezTo>
                  <a:cubicBezTo>
                    <a:pt x="365" y="225"/>
                    <a:pt x="365" y="225"/>
                    <a:pt x="365" y="225"/>
                  </a:cubicBezTo>
                  <a:lnTo>
                    <a:pt x="365" y="40"/>
                  </a:lnTo>
                  <a:close/>
                  <a:moveTo>
                    <a:pt x="205" y="7"/>
                  </a:moveTo>
                  <a:cubicBezTo>
                    <a:pt x="209" y="7"/>
                    <a:pt x="211" y="10"/>
                    <a:pt x="211" y="14"/>
                  </a:cubicBezTo>
                  <a:cubicBezTo>
                    <a:pt x="211" y="17"/>
                    <a:pt x="209" y="20"/>
                    <a:pt x="205" y="20"/>
                  </a:cubicBezTo>
                  <a:cubicBezTo>
                    <a:pt x="202" y="20"/>
                    <a:pt x="199" y="17"/>
                    <a:pt x="199" y="14"/>
                  </a:cubicBezTo>
                  <a:cubicBezTo>
                    <a:pt x="199" y="10"/>
                    <a:pt x="202" y="7"/>
                    <a:pt x="205" y="7"/>
                  </a:cubicBezTo>
                  <a:close/>
                  <a:moveTo>
                    <a:pt x="338" y="185"/>
                  </a:moveTo>
                  <a:cubicBezTo>
                    <a:pt x="338" y="192"/>
                    <a:pt x="333" y="198"/>
                    <a:pt x="326" y="198"/>
                  </a:cubicBezTo>
                  <a:cubicBezTo>
                    <a:pt x="76" y="198"/>
                    <a:pt x="76" y="198"/>
                    <a:pt x="76" y="198"/>
                  </a:cubicBezTo>
                  <a:cubicBezTo>
                    <a:pt x="70" y="198"/>
                    <a:pt x="64" y="192"/>
                    <a:pt x="64" y="185"/>
                  </a:cubicBezTo>
                  <a:cubicBezTo>
                    <a:pt x="64" y="40"/>
                    <a:pt x="64" y="40"/>
                    <a:pt x="64" y="40"/>
                  </a:cubicBezTo>
                  <a:cubicBezTo>
                    <a:pt x="64" y="33"/>
                    <a:pt x="70" y="27"/>
                    <a:pt x="76" y="27"/>
                  </a:cubicBezTo>
                  <a:cubicBezTo>
                    <a:pt x="326" y="27"/>
                    <a:pt x="326" y="27"/>
                    <a:pt x="326" y="27"/>
                  </a:cubicBezTo>
                  <a:cubicBezTo>
                    <a:pt x="333" y="27"/>
                    <a:pt x="338" y="33"/>
                    <a:pt x="338" y="40"/>
                  </a:cubicBezTo>
                  <a:lnTo>
                    <a:pt x="338" y="185"/>
                  </a:lnTo>
                  <a:close/>
                  <a:moveTo>
                    <a:pt x="0" y="240"/>
                  </a:moveTo>
                  <a:cubicBezTo>
                    <a:pt x="0" y="251"/>
                    <a:pt x="0" y="251"/>
                    <a:pt x="0" y="251"/>
                  </a:cubicBezTo>
                  <a:cubicBezTo>
                    <a:pt x="0" y="265"/>
                    <a:pt x="12" y="277"/>
                    <a:pt x="26" y="277"/>
                  </a:cubicBezTo>
                  <a:cubicBezTo>
                    <a:pt x="376" y="277"/>
                    <a:pt x="376" y="277"/>
                    <a:pt x="376" y="277"/>
                  </a:cubicBezTo>
                  <a:cubicBezTo>
                    <a:pt x="391" y="277"/>
                    <a:pt x="403" y="265"/>
                    <a:pt x="403" y="251"/>
                  </a:cubicBezTo>
                  <a:cubicBezTo>
                    <a:pt x="403" y="240"/>
                    <a:pt x="403" y="240"/>
                    <a:pt x="403" y="240"/>
                  </a:cubicBezTo>
                  <a:lnTo>
                    <a:pt x="0" y="240"/>
                  </a:lnTo>
                  <a:close/>
                  <a:moveTo>
                    <a:pt x="245" y="265"/>
                  </a:moveTo>
                  <a:cubicBezTo>
                    <a:pt x="158" y="265"/>
                    <a:pt x="158" y="265"/>
                    <a:pt x="158" y="265"/>
                  </a:cubicBezTo>
                  <a:cubicBezTo>
                    <a:pt x="158" y="253"/>
                    <a:pt x="158" y="253"/>
                    <a:pt x="158" y="253"/>
                  </a:cubicBezTo>
                  <a:cubicBezTo>
                    <a:pt x="245" y="253"/>
                    <a:pt x="245" y="253"/>
                    <a:pt x="245" y="253"/>
                  </a:cubicBezTo>
                  <a:lnTo>
                    <a:pt x="245" y="265"/>
                  </a:lnTo>
                  <a:close/>
                </a:path>
              </a:pathLst>
            </a:custGeom>
            <a:solidFill>
              <a:schemeClr val="tx1">
                <a:lumMod val="95000"/>
                <a:lumOff val="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7078398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61950"/>
            <a:ext cx="6917054" cy="677109"/>
            <a:chOff x="0" y="361950"/>
            <a:chExt cx="6917054" cy="677109"/>
          </a:xfrm>
        </p:grpSpPr>
        <p:sp>
          <p:nvSpPr>
            <p:cNvPr id="71" name="文本框 70"/>
            <p:cNvSpPr txBox="1"/>
            <p:nvPr/>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场景模式 </a:t>
              </a:r>
              <a:r>
                <a:rPr lang="en-US" altLang="zh-CN" sz="2000" dirty="0">
                  <a:solidFill>
                    <a:schemeClr val="bg1"/>
                  </a:solidFill>
                  <a:latin typeface="微软雅黑" panose="020B0503020204020204" pitchFamily="34" charset="-122"/>
                  <a:ea typeface="微软雅黑" panose="020B0503020204020204" pitchFamily="34" charset="-122"/>
                </a:rPr>
                <a:t>2</a:t>
              </a:r>
            </a:p>
          </p:txBody>
        </p:sp>
        <p:sp>
          <p:nvSpPr>
            <p:cNvPr id="72" name="矩形 71"/>
            <p:cNvSpPr/>
            <p:nvPr/>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Scene mode 2</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286939" y="412750"/>
              <a:ext cx="273844" cy="538609"/>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456364" y="626854"/>
            <a:ext cx="9358129" cy="5993599"/>
            <a:chOff x="1456364" y="626854"/>
            <a:chExt cx="9358129" cy="5993599"/>
          </a:xfrm>
        </p:grpSpPr>
        <p:sp>
          <p:nvSpPr>
            <p:cNvPr id="30" name="矩形 29"/>
            <p:cNvSpPr/>
            <p:nvPr/>
          </p:nvSpPr>
          <p:spPr bwMode="auto">
            <a:xfrm rot="15558037">
              <a:off x="3561747" y="2011484"/>
              <a:ext cx="1156272" cy="55467"/>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0" name="矩形 49"/>
            <p:cNvSpPr/>
            <p:nvPr/>
          </p:nvSpPr>
          <p:spPr bwMode="auto">
            <a:xfrm rot="19976708">
              <a:off x="4523645" y="2261305"/>
              <a:ext cx="1781342" cy="55467"/>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1" name="矩形 50"/>
            <p:cNvSpPr/>
            <p:nvPr/>
          </p:nvSpPr>
          <p:spPr bwMode="auto">
            <a:xfrm rot="10281678">
              <a:off x="4911810" y="3532812"/>
              <a:ext cx="1781342" cy="57600"/>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2" name="矩形 51"/>
            <p:cNvSpPr/>
            <p:nvPr/>
          </p:nvSpPr>
          <p:spPr bwMode="auto">
            <a:xfrm rot="8485059">
              <a:off x="5711533" y="5207048"/>
              <a:ext cx="1341872" cy="61866"/>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3" name="矩形 52"/>
            <p:cNvSpPr/>
            <p:nvPr/>
          </p:nvSpPr>
          <p:spPr bwMode="auto">
            <a:xfrm rot="4225748" flipV="1">
              <a:off x="4191218" y="4760899"/>
              <a:ext cx="1716804" cy="68959"/>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4" name="矩形 53"/>
            <p:cNvSpPr/>
            <p:nvPr/>
          </p:nvSpPr>
          <p:spPr bwMode="auto">
            <a:xfrm rot="8205281">
              <a:off x="2221977" y="4599650"/>
              <a:ext cx="1723279" cy="55541"/>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5" name="矩形 54"/>
            <p:cNvSpPr/>
            <p:nvPr/>
          </p:nvSpPr>
          <p:spPr bwMode="auto">
            <a:xfrm rot="11844564">
              <a:off x="2256842" y="2924634"/>
              <a:ext cx="1154139" cy="57600"/>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6" name="矩形 55"/>
            <p:cNvSpPr/>
            <p:nvPr/>
          </p:nvSpPr>
          <p:spPr bwMode="auto">
            <a:xfrm rot="14116530">
              <a:off x="8073968" y="5356826"/>
              <a:ext cx="1156272" cy="57600"/>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7" name="矩形 56"/>
            <p:cNvSpPr/>
            <p:nvPr/>
          </p:nvSpPr>
          <p:spPr bwMode="auto">
            <a:xfrm rot="14763572">
              <a:off x="5951705" y="2470973"/>
              <a:ext cx="1152005" cy="57600"/>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8" name="矩形 57"/>
            <p:cNvSpPr/>
            <p:nvPr/>
          </p:nvSpPr>
          <p:spPr bwMode="auto">
            <a:xfrm rot="18569823">
              <a:off x="7977276" y="2535930"/>
              <a:ext cx="1154139" cy="55467"/>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59" name="矩形 58"/>
            <p:cNvSpPr/>
            <p:nvPr/>
          </p:nvSpPr>
          <p:spPr bwMode="auto">
            <a:xfrm rot="352746">
              <a:off x="8798613" y="4330182"/>
              <a:ext cx="1156272" cy="55467"/>
            </a:xfrm>
            <a:prstGeom prst="rect">
              <a:avLst/>
            </a:prstGeom>
            <a:solidFill>
              <a:schemeClr val="tx1">
                <a:lumMod val="95000"/>
                <a:lumOff val="5000"/>
              </a:schemeClr>
            </a:solidFill>
            <a:ln w="25400" cap="flat" cmpd="sng" algn="ctr">
              <a:noFill/>
              <a:prstDash val="solid"/>
            </a:ln>
            <a:effectLst/>
          </p:spPr>
          <p:txBody>
            <a:bodyPr anchor="ctr"/>
            <a:lstStyle/>
            <a:p>
              <a:pPr algn="ctr">
                <a:defRPr/>
              </a:pPr>
              <a:endParaRPr lang="en-US" sz="1350" kern="0" dirty="0">
                <a:solidFill>
                  <a:srgbClr val="282830"/>
                </a:solidFill>
                <a:latin typeface="微软雅黑" panose="020B0503020204020204" pitchFamily="34" charset="-122"/>
                <a:ea typeface="微软雅黑" panose="020B0503020204020204" pitchFamily="34" charset="-122"/>
                <a:cs typeface="宋体" charset="0"/>
              </a:endParaRPr>
            </a:p>
          </p:txBody>
        </p:sp>
        <p:sp>
          <p:nvSpPr>
            <p:cNvPr id="64" name="任意多边形 23"/>
            <p:cNvSpPr/>
            <p:nvPr/>
          </p:nvSpPr>
          <p:spPr bwMode="auto">
            <a:xfrm>
              <a:off x="1709908" y="4657709"/>
              <a:ext cx="1162673" cy="1160539"/>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DA484C"/>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a:solidFill>
                    <a:srgbClr val="282830"/>
                  </a:solidFill>
                  <a:latin typeface="微软雅黑" panose="020B0503020204020204" pitchFamily="34" charset="-122"/>
                  <a:ea typeface="微软雅黑" panose="020B0503020204020204" pitchFamily="34" charset="-122"/>
                </a:rPr>
                <a:t>专卖店</a:t>
              </a:r>
            </a:p>
          </p:txBody>
        </p:sp>
        <p:sp>
          <p:nvSpPr>
            <p:cNvPr id="65" name="任意多边形 24"/>
            <p:cNvSpPr/>
            <p:nvPr/>
          </p:nvSpPr>
          <p:spPr bwMode="auto">
            <a:xfrm>
              <a:off x="4877529" y="5302877"/>
              <a:ext cx="1160539" cy="1064538"/>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EF994E"/>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lang="zh-CN" altLang="en-US" dirty="0">
                  <a:solidFill>
                    <a:srgbClr val="282830"/>
                  </a:solidFill>
                  <a:latin typeface="微软雅黑" panose="020B0503020204020204" pitchFamily="34" charset="-122"/>
                  <a:ea typeface="微软雅黑" panose="020B0503020204020204" pitchFamily="34" charset="-122"/>
                </a:rPr>
                <a:t>定制</a:t>
              </a:r>
            </a:p>
          </p:txBody>
        </p:sp>
        <p:sp>
          <p:nvSpPr>
            <p:cNvPr id="66" name="任意多边形 25"/>
            <p:cNvSpPr/>
            <p:nvPr/>
          </p:nvSpPr>
          <p:spPr bwMode="auto">
            <a:xfrm>
              <a:off x="8633827" y="5558048"/>
              <a:ext cx="1160539" cy="1062405"/>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FB7643"/>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dirty="0">
                  <a:solidFill>
                    <a:srgbClr val="282830"/>
                  </a:solidFill>
                  <a:latin typeface="微软雅黑" panose="020B0503020204020204" pitchFamily="34" charset="-122"/>
                  <a:ea typeface="微软雅黑" panose="020B0503020204020204" pitchFamily="34" charset="-122"/>
                </a:rPr>
                <a:t>个性化</a:t>
              </a:r>
            </a:p>
          </p:txBody>
        </p:sp>
        <p:sp>
          <p:nvSpPr>
            <p:cNvPr id="67" name="任意多边形 26"/>
            <p:cNvSpPr/>
            <p:nvPr/>
          </p:nvSpPr>
          <p:spPr bwMode="auto">
            <a:xfrm>
              <a:off x="9662472" y="3927074"/>
              <a:ext cx="1152021" cy="1035296"/>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DA484C"/>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a:solidFill>
                    <a:srgbClr val="282830"/>
                  </a:solidFill>
                  <a:latin typeface="微软雅黑" panose="020B0503020204020204" pitchFamily="34" charset="-122"/>
                  <a:ea typeface="微软雅黑" panose="020B0503020204020204" pitchFamily="34" charset="-122"/>
                </a:rPr>
                <a:t>高频</a:t>
              </a:r>
            </a:p>
          </p:txBody>
        </p:sp>
        <p:sp>
          <p:nvSpPr>
            <p:cNvPr id="31" name="十角星 6"/>
            <p:cNvSpPr/>
            <p:nvPr/>
          </p:nvSpPr>
          <p:spPr>
            <a:xfrm>
              <a:off x="3236851" y="2382397"/>
              <a:ext cx="1969777" cy="1969777"/>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r>
                <a:rPr lang="zh-CN" altLang="en-US" sz="3200" kern="0" dirty="0">
                  <a:solidFill>
                    <a:schemeClr val="bg1"/>
                  </a:solidFill>
                  <a:latin typeface="微软雅黑" panose="020B0503020204020204" pitchFamily="34" charset="-122"/>
                  <a:ea typeface="微软雅黑" panose="020B0503020204020204" pitchFamily="34" charset="-122"/>
                  <a:cs typeface="宋体" charset="0"/>
                </a:rPr>
                <a:t>新零售</a:t>
              </a:r>
            </a:p>
          </p:txBody>
        </p:sp>
        <p:sp>
          <p:nvSpPr>
            <p:cNvPr id="32" name="十角星 6"/>
            <p:cNvSpPr/>
            <p:nvPr/>
          </p:nvSpPr>
          <p:spPr>
            <a:xfrm>
              <a:off x="6172725" y="2551309"/>
              <a:ext cx="2686671" cy="268667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r>
                <a:rPr lang="zh-CN" altLang="en-US" sz="3200" kern="0" dirty="0">
                  <a:solidFill>
                    <a:schemeClr val="bg1"/>
                  </a:solidFill>
                  <a:latin typeface="微软雅黑" panose="020B0503020204020204" pitchFamily="34" charset="-122"/>
                  <a:ea typeface="微软雅黑" panose="020B0503020204020204" pitchFamily="34" charset="-122"/>
                  <a:cs typeface="宋体" charset="0"/>
                </a:rPr>
                <a:t>新制造</a:t>
              </a:r>
              <a:endParaRPr lang="en-US" altLang="zh-CN" sz="3200" kern="0" dirty="0">
                <a:solidFill>
                  <a:schemeClr val="bg1"/>
                </a:solidFill>
                <a:latin typeface="微软雅黑" panose="020B0503020204020204" pitchFamily="34" charset="-122"/>
                <a:ea typeface="微软雅黑" panose="020B0503020204020204" pitchFamily="34" charset="-122"/>
                <a:cs typeface="宋体" charset="0"/>
              </a:endParaRPr>
            </a:p>
          </p:txBody>
        </p:sp>
        <p:sp>
          <p:nvSpPr>
            <p:cNvPr id="35" name="任意多边形 12"/>
            <p:cNvSpPr/>
            <p:nvPr/>
          </p:nvSpPr>
          <p:spPr bwMode="auto">
            <a:xfrm>
              <a:off x="1456364" y="2128183"/>
              <a:ext cx="968538" cy="968538"/>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FB7643"/>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zh-CN" altLang="en-US" sz="1800" dirty="0">
                  <a:solidFill>
                    <a:srgbClr val="282830"/>
                  </a:solidFill>
                  <a:latin typeface="微软雅黑" panose="020B0503020204020204" pitchFamily="34" charset="-122"/>
                  <a:ea typeface="微软雅黑" panose="020B0503020204020204" pitchFamily="34" charset="-122"/>
                </a:rPr>
                <a:t>物流</a:t>
              </a:r>
            </a:p>
          </p:txBody>
        </p:sp>
        <p:sp>
          <p:nvSpPr>
            <p:cNvPr id="60" name="任意多边形 12"/>
            <p:cNvSpPr/>
            <p:nvPr/>
          </p:nvSpPr>
          <p:spPr bwMode="auto">
            <a:xfrm>
              <a:off x="3471766" y="626854"/>
              <a:ext cx="968538" cy="968538"/>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EF994E"/>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dirty="0">
                  <a:solidFill>
                    <a:srgbClr val="282830"/>
                  </a:solidFill>
                  <a:latin typeface="微软雅黑" panose="020B0503020204020204" pitchFamily="34" charset="-122"/>
                  <a:ea typeface="微软雅黑" panose="020B0503020204020204" pitchFamily="34" charset="-122"/>
                </a:rPr>
                <a:t>服务</a:t>
              </a:r>
            </a:p>
          </p:txBody>
        </p:sp>
        <p:sp>
          <p:nvSpPr>
            <p:cNvPr id="69" name="任意多边形 28"/>
            <p:cNvSpPr/>
            <p:nvPr/>
          </p:nvSpPr>
          <p:spPr bwMode="auto">
            <a:xfrm>
              <a:off x="5574676" y="1475235"/>
              <a:ext cx="966404" cy="972805"/>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DA484C"/>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zh-CN" altLang="en-US" sz="1800">
                  <a:solidFill>
                    <a:srgbClr val="282830"/>
                  </a:solidFill>
                  <a:latin typeface="微软雅黑" panose="020B0503020204020204" pitchFamily="34" charset="-122"/>
                  <a:ea typeface="微软雅黑" panose="020B0503020204020204" pitchFamily="34" charset="-122"/>
                </a:rPr>
                <a:t>电商</a:t>
              </a:r>
            </a:p>
          </p:txBody>
        </p:sp>
        <p:sp>
          <p:nvSpPr>
            <p:cNvPr id="68" name="任意多边形 27"/>
            <p:cNvSpPr/>
            <p:nvPr/>
          </p:nvSpPr>
          <p:spPr bwMode="auto">
            <a:xfrm>
              <a:off x="8584761" y="1149154"/>
              <a:ext cx="1258672" cy="1164805"/>
            </a:xfrm>
            <a:custGeom>
              <a:avLst/>
              <a:gdLst>
                <a:gd name="connsiteX0" fmla="*/ 249275 w 470096"/>
                <a:gd name="connsiteY0" fmla="*/ 444 h 470097"/>
                <a:gd name="connsiteX1" fmla="*/ 296243 w 470096"/>
                <a:gd name="connsiteY1" fmla="*/ 8167 h 470097"/>
                <a:gd name="connsiteX2" fmla="*/ 461930 w 470096"/>
                <a:gd name="connsiteY2" fmla="*/ 296244 h 470097"/>
                <a:gd name="connsiteX3" fmla="*/ 173853 w 470096"/>
                <a:gd name="connsiteY3" fmla="*/ 461931 h 470097"/>
                <a:gd name="connsiteX4" fmla="*/ 8166 w 470096"/>
                <a:gd name="connsiteY4" fmla="*/ 173854 h 470097"/>
                <a:gd name="connsiteX5" fmla="*/ 249275 w 470096"/>
                <a:gd name="connsiteY5" fmla="*/ 444 h 4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96" h="470097">
                  <a:moveTo>
                    <a:pt x="249275" y="444"/>
                  </a:moveTo>
                  <a:cubicBezTo>
                    <a:pt x="264859" y="1405"/>
                    <a:pt x="280580" y="3942"/>
                    <a:pt x="296243" y="8167"/>
                  </a:cubicBezTo>
                  <a:cubicBezTo>
                    <a:pt x="421546" y="41964"/>
                    <a:pt x="495727" y="170940"/>
                    <a:pt x="461930" y="296244"/>
                  </a:cubicBezTo>
                  <a:cubicBezTo>
                    <a:pt x="428133" y="421547"/>
                    <a:pt x="299157" y="495728"/>
                    <a:pt x="173853" y="461931"/>
                  </a:cubicBezTo>
                  <a:cubicBezTo>
                    <a:pt x="48550" y="428134"/>
                    <a:pt x="-25631" y="299158"/>
                    <a:pt x="8166" y="173854"/>
                  </a:cubicBezTo>
                  <a:cubicBezTo>
                    <a:pt x="37738" y="64214"/>
                    <a:pt x="140182" y="-6286"/>
                    <a:pt x="249275" y="444"/>
                  </a:cubicBezTo>
                  <a:close/>
                </a:path>
              </a:pathLst>
            </a:custGeom>
            <a:solidFill>
              <a:srgbClr val="FB7643"/>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dirty="0">
                  <a:solidFill>
                    <a:srgbClr val="282830"/>
                  </a:solidFill>
                  <a:latin typeface="微软雅黑" panose="020B0503020204020204" pitchFamily="34" charset="-122"/>
                  <a:ea typeface="微软雅黑" panose="020B0503020204020204" pitchFamily="34" charset="-122"/>
                </a:rPr>
                <a:t>大数据</a:t>
              </a:r>
            </a:p>
          </p:txBody>
        </p:sp>
        <p:sp>
          <p:nvSpPr>
            <p:cNvPr id="43" name="文本框 42"/>
            <p:cNvSpPr txBox="1"/>
            <p:nvPr/>
          </p:nvSpPr>
          <p:spPr>
            <a:xfrm>
              <a:off x="3536693" y="3589809"/>
              <a:ext cx="1244479" cy="246221"/>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New retail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833814" y="4104837"/>
              <a:ext cx="1436720" cy="246221"/>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New manufacturing</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1307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1437</Words>
  <Application>Microsoft Office PowerPoint</Application>
  <PresentationFormat>宽屏</PresentationFormat>
  <Paragraphs>282</Paragraphs>
  <Slides>26</Slides>
  <Notes>0</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8" baseType="lpstr">
      <vt:lpstr>Nexa Light</vt:lpstr>
      <vt:lpstr>Wingdings</vt:lpstr>
      <vt:lpstr>Arial</vt:lpstr>
      <vt:lpstr>微软雅黑</vt:lpstr>
      <vt:lpstr>Calibri Light</vt:lpstr>
      <vt:lpstr>思源黑体</vt:lpstr>
      <vt:lpstr>Century Gothic</vt:lpstr>
      <vt:lpstr>Calibri</vt:lpstr>
      <vt:lpstr>思源黑体 CN Medium</vt:lpstr>
      <vt:lpstr>宋体</vt:lpstr>
      <vt:lpstr>Office 主题</vt:lpstr>
      <vt:lpstr>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kobe_w24</dc:creator>
  <cp:lastModifiedBy>Jack Nic</cp:lastModifiedBy>
  <cp:revision>129</cp:revision>
  <dcterms:created xsi:type="dcterms:W3CDTF">2015-04-04T12:50:16Z</dcterms:created>
  <dcterms:modified xsi:type="dcterms:W3CDTF">2016-12-22T01:03:49Z</dcterms:modified>
</cp:coreProperties>
</file>